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98" r:id="rId11"/>
    <p:sldId id="299" r:id="rId12"/>
    <p:sldId id="267" r:id="rId13"/>
    <p:sldId id="268" r:id="rId14"/>
    <p:sldId id="300" r:id="rId15"/>
    <p:sldId id="302" r:id="rId16"/>
    <p:sldId id="303" r:id="rId17"/>
    <p:sldId id="301" r:id="rId18"/>
    <p:sldId id="305" r:id="rId19"/>
    <p:sldId id="304" r:id="rId20"/>
    <p:sldId id="271" r:id="rId21"/>
    <p:sldId id="318" r:id="rId22"/>
    <p:sldId id="272" r:id="rId23"/>
    <p:sldId id="273" r:id="rId24"/>
    <p:sldId id="306" r:id="rId25"/>
    <p:sldId id="307" r:id="rId26"/>
    <p:sldId id="308" r:id="rId27"/>
    <p:sldId id="309" r:id="rId28"/>
    <p:sldId id="310" r:id="rId29"/>
    <p:sldId id="311" r:id="rId30"/>
    <p:sldId id="312" r:id="rId31"/>
    <p:sldId id="313" r:id="rId32"/>
    <p:sldId id="314" r:id="rId33"/>
    <p:sldId id="315" r:id="rId34"/>
    <p:sldId id="316" r:id="rId35"/>
    <p:sldId id="317" r:id="rId36"/>
    <p:sldId id="297" r:id="rId37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1522" y="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9BA3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pc="-100" dirty="0"/>
              <a:t>10/31/22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9BA3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‹#›</a:t>
            </a:fld>
            <a:endParaRPr spc="-3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9BA3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pc="-100" dirty="0"/>
              <a:t>10/31/22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9BA3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‹#›</a:t>
            </a:fld>
            <a:endParaRPr spc="-3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9BA3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pc="-100" dirty="0"/>
              <a:t>10/31/22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9BA3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‹#›</a:t>
            </a:fld>
            <a:endParaRPr spc="-3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9BA3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pc="-100" dirty="0"/>
              <a:t>10/31/22</a:t>
            </a: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9BA3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‹#›</a:t>
            </a:fld>
            <a:endParaRPr spc="-3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6857998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3047" y="3047"/>
            <a:ext cx="820419" cy="820419"/>
          </a:xfrm>
          <a:custGeom>
            <a:avLst/>
            <a:gdLst/>
            <a:ahLst/>
            <a:cxnLst/>
            <a:rect l="l" t="t" r="r" b="b"/>
            <a:pathLst>
              <a:path w="820419" h="820419">
                <a:moveTo>
                  <a:pt x="819912" y="0"/>
                </a:moveTo>
                <a:lnTo>
                  <a:pt x="493" y="0"/>
                </a:lnTo>
                <a:lnTo>
                  <a:pt x="0" y="819912"/>
                </a:lnTo>
                <a:lnTo>
                  <a:pt x="49988" y="818414"/>
                </a:lnTo>
                <a:lnTo>
                  <a:pt x="99539" y="813899"/>
                </a:lnTo>
                <a:lnTo>
                  <a:pt x="148526" y="806418"/>
                </a:lnTo>
                <a:lnTo>
                  <a:pt x="196823" y="796023"/>
                </a:lnTo>
                <a:lnTo>
                  <a:pt x="244306" y="782767"/>
                </a:lnTo>
                <a:lnTo>
                  <a:pt x="290847" y="766703"/>
                </a:lnTo>
                <a:lnTo>
                  <a:pt x="336322" y="747882"/>
                </a:lnTo>
                <a:lnTo>
                  <a:pt x="380606" y="726358"/>
                </a:lnTo>
                <a:lnTo>
                  <a:pt x="423571" y="702181"/>
                </a:lnTo>
                <a:lnTo>
                  <a:pt x="465093" y="675406"/>
                </a:lnTo>
                <a:lnTo>
                  <a:pt x="505046" y="646084"/>
                </a:lnTo>
                <a:lnTo>
                  <a:pt x="543304" y="614267"/>
                </a:lnTo>
                <a:lnTo>
                  <a:pt x="579742" y="580009"/>
                </a:lnTo>
                <a:lnTo>
                  <a:pt x="614023" y="543564"/>
                </a:lnTo>
                <a:lnTo>
                  <a:pt x="645860" y="505297"/>
                </a:lnTo>
                <a:lnTo>
                  <a:pt x="675201" y="465333"/>
                </a:lnTo>
                <a:lnTo>
                  <a:pt x="701995" y="423799"/>
                </a:lnTo>
                <a:lnTo>
                  <a:pt x="726189" y="380818"/>
                </a:lnTo>
                <a:lnTo>
                  <a:pt x="747731" y="336518"/>
                </a:lnTo>
                <a:lnTo>
                  <a:pt x="766569" y="291023"/>
                </a:lnTo>
                <a:lnTo>
                  <a:pt x="782652" y="244459"/>
                </a:lnTo>
                <a:lnTo>
                  <a:pt x="795927" y="196952"/>
                </a:lnTo>
                <a:lnTo>
                  <a:pt x="806342" y="148626"/>
                </a:lnTo>
                <a:lnTo>
                  <a:pt x="813846" y="99609"/>
                </a:lnTo>
                <a:lnTo>
                  <a:pt x="818386" y="50025"/>
                </a:lnTo>
                <a:lnTo>
                  <a:pt x="819912" y="0"/>
                </a:lnTo>
                <a:close/>
              </a:path>
            </a:pathLst>
          </a:custGeom>
          <a:solidFill>
            <a:srgbClr val="F4F8F9">
              <a:alpha val="3294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3047" y="3047"/>
            <a:ext cx="820419" cy="820419"/>
          </a:xfrm>
          <a:custGeom>
            <a:avLst/>
            <a:gdLst/>
            <a:ahLst/>
            <a:cxnLst/>
            <a:rect l="l" t="t" r="r" b="b"/>
            <a:pathLst>
              <a:path w="820419" h="820419">
                <a:moveTo>
                  <a:pt x="819912" y="0"/>
                </a:moveTo>
                <a:lnTo>
                  <a:pt x="818386" y="50025"/>
                </a:lnTo>
                <a:lnTo>
                  <a:pt x="813846" y="99609"/>
                </a:lnTo>
                <a:lnTo>
                  <a:pt x="806342" y="148626"/>
                </a:lnTo>
                <a:lnTo>
                  <a:pt x="795927" y="196952"/>
                </a:lnTo>
                <a:lnTo>
                  <a:pt x="782652" y="244459"/>
                </a:lnTo>
                <a:lnTo>
                  <a:pt x="766569" y="291023"/>
                </a:lnTo>
                <a:lnTo>
                  <a:pt x="747731" y="336518"/>
                </a:lnTo>
                <a:lnTo>
                  <a:pt x="726189" y="380818"/>
                </a:lnTo>
                <a:lnTo>
                  <a:pt x="701995" y="423799"/>
                </a:lnTo>
                <a:lnTo>
                  <a:pt x="675201" y="465333"/>
                </a:lnTo>
                <a:lnTo>
                  <a:pt x="645860" y="505297"/>
                </a:lnTo>
                <a:lnTo>
                  <a:pt x="614023" y="543564"/>
                </a:lnTo>
                <a:lnTo>
                  <a:pt x="579742" y="580009"/>
                </a:lnTo>
                <a:lnTo>
                  <a:pt x="543304" y="614267"/>
                </a:lnTo>
                <a:lnTo>
                  <a:pt x="505046" y="646084"/>
                </a:lnTo>
                <a:lnTo>
                  <a:pt x="465093" y="675406"/>
                </a:lnTo>
                <a:lnTo>
                  <a:pt x="423571" y="702181"/>
                </a:lnTo>
                <a:lnTo>
                  <a:pt x="380606" y="726358"/>
                </a:lnTo>
                <a:lnTo>
                  <a:pt x="336322" y="747882"/>
                </a:lnTo>
                <a:lnTo>
                  <a:pt x="290847" y="766703"/>
                </a:lnTo>
                <a:lnTo>
                  <a:pt x="244306" y="782767"/>
                </a:lnTo>
                <a:lnTo>
                  <a:pt x="196823" y="796023"/>
                </a:lnTo>
                <a:lnTo>
                  <a:pt x="148526" y="806418"/>
                </a:lnTo>
                <a:lnTo>
                  <a:pt x="99539" y="813899"/>
                </a:lnTo>
                <a:lnTo>
                  <a:pt x="49988" y="818414"/>
                </a:lnTo>
                <a:lnTo>
                  <a:pt x="0" y="819912"/>
                </a:lnTo>
                <a:lnTo>
                  <a:pt x="28" y="768667"/>
                </a:lnTo>
                <a:lnTo>
                  <a:pt x="58" y="717422"/>
                </a:lnTo>
                <a:lnTo>
                  <a:pt x="88" y="666178"/>
                </a:lnTo>
                <a:lnTo>
                  <a:pt x="119" y="614933"/>
                </a:lnTo>
                <a:lnTo>
                  <a:pt x="151" y="563689"/>
                </a:lnTo>
                <a:lnTo>
                  <a:pt x="182" y="512444"/>
                </a:lnTo>
                <a:lnTo>
                  <a:pt x="214" y="461200"/>
                </a:lnTo>
                <a:lnTo>
                  <a:pt x="246" y="409955"/>
                </a:lnTo>
                <a:lnTo>
                  <a:pt x="278" y="358711"/>
                </a:lnTo>
                <a:lnTo>
                  <a:pt x="310" y="307466"/>
                </a:lnTo>
                <a:lnTo>
                  <a:pt x="342" y="256222"/>
                </a:lnTo>
                <a:lnTo>
                  <a:pt x="373" y="204977"/>
                </a:lnTo>
                <a:lnTo>
                  <a:pt x="404" y="153733"/>
                </a:lnTo>
                <a:lnTo>
                  <a:pt x="434" y="102488"/>
                </a:lnTo>
                <a:lnTo>
                  <a:pt x="464" y="51244"/>
                </a:lnTo>
                <a:lnTo>
                  <a:pt x="493" y="0"/>
                </a:lnTo>
                <a:lnTo>
                  <a:pt x="819912" y="0"/>
                </a:lnTo>
                <a:close/>
              </a:path>
            </a:pathLst>
          </a:custGeom>
          <a:ln w="3175">
            <a:solidFill>
              <a:srgbClr val="9FB5B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bg 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6492" y="6095"/>
            <a:ext cx="1783842" cy="1782317"/>
          </a:xfrm>
          <a:prstGeom prst="rect">
            <a:avLst/>
          </a:prstGeom>
        </p:spPr>
      </p:pic>
      <p:sp>
        <p:nvSpPr>
          <p:cNvPr id="20" name="bg object 20"/>
          <p:cNvSpPr/>
          <p:nvPr/>
        </p:nvSpPr>
        <p:spPr>
          <a:xfrm>
            <a:off x="167640" y="21335"/>
            <a:ext cx="1704339" cy="1702435"/>
          </a:xfrm>
          <a:custGeom>
            <a:avLst/>
            <a:gdLst/>
            <a:ahLst/>
            <a:cxnLst/>
            <a:rect l="l" t="t" r="r" b="b"/>
            <a:pathLst>
              <a:path w="1704339" h="1702435">
                <a:moveTo>
                  <a:pt x="0" y="851154"/>
                </a:moveTo>
                <a:lnTo>
                  <a:pt x="1348" y="802859"/>
                </a:lnTo>
                <a:lnTo>
                  <a:pt x="5346" y="755271"/>
                </a:lnTo>
                <a:lnTo>
                  <a:pt x="11921" y="708461"/>
                </a:lnTo>
                <a:lnTo>
                  <a:pt x="21002" y="662500"/>
                </a:lnTo>
                <a:lnTo>
                  <a:pt x="32516" y="617462"/>
                </a:lnTo>
                <a:lnTo>
                  <a:pt x="46392" y="573417"/>
                </a:lnTo>
                <a:lnTo>
                  <a:pt x="62557" y="530438"/>
                </a:lnTo>
                <a:lnTo>
                  <a:pt x="80940" y="488596"/>
                </a:lnTo>
                <a:lnTo>
                  <a:pt x="101469" y="447964"/>
                </a:lnTo>
                <a:lnTo>
                  <a:pt x="124072" y="408613"/>
                </a:lnTo>
                <a:lnTo>
                  <a:pt x="148677" y="370615"/>
                </a:lnTo>
                <a:lnTo>
                  <a:pt x="175212" y="334042"/>
                </a:lnTo>
                <a:lnTo>
                  <a:pt x="203605" y="298966"/>
                </a:lnTo>
                <a:lnTo>
                  <a:pt x="233784" y="265459"/>
                </a:lnTo>
                <a:lnTo>
                  <a:pt x="265678" y="233593"/>
                </a:lnTo>
                <a:lnTo>
                  <a:pt x="299214" y="203439"/>
                </a:lnTo>
                <a:lnTo>
                  <a:pt x="334320" y="175070"/>
                </a:lnTo>
                <a:lnTo>
                  <a:pt x="370925" y="148557"/>
                </a:lnTo>
                <a:lnTo>
                  <a:pt x="408957" y="123973"/>
                </a:lnTo>
                <a:lnTo>
                  <a:pt x="448343" y="101388"/>
                </a:lnTo>
                <a:lnTo>
                  <a:pt x="489012" y="80876"/>
                </a:lnTo>
                <a:lnTo>
                  <a:pt x="530892" y="62508"/>
                </a:lnTo>
                <a:lnTo>
                  <a:pt x="573911" y="46355"/>
                </a:lnTo>
                <a:lnTo>
                  <a:pt x="617997" y="32490"/>
                </a:lnTo>
                <a:lnTo>
                  <a:pt x="663078" y="20985"/>
                </a:lnTo>
                <a:lnTo>
                  <a:pt x="709083" y="11912"/>
                </a:lnTo>
                <a:lnTo>
                  <a:pt x="755938" y="5342"/>
                </a:lnTo>
                <a:lnTo>
                  <a:pt x="803573" y="1347"/>
                </a:lnTo>
                <a:lnTo>
                  <a:pt x="851916" y="0"/>
                </a:lnTo>
                <a:lnTo>
                  <a:pt x="900262" y="1347"/>
                </a:lnTo>
                <a:lnTo>
                  <a:pt x="947900" y="5342"/>
                </a:lnTo>
                <a:lnTo>
                  <a:pt x="994758" y="11912"/>
                </a:lnTo>
                <a:lnTo>
                  <a:pt x="1040764" y="20985"/>
                </a:lnTo>
                <a:lnTo>
                  <a:pt x="1085847" y="32490"/>
                </a:lnTo>
                <a:lnTo>
                  <a:pt x="1129935" y="46355"/>
                </a:lnTo>
                <a:lnTo>
                  <a:pt x="1172955" y="62508"/>
                </a:lnTo>
                <a:lnTo>
                  <a:pt x="1214835" y="80876"/>
                </a:lnTo>
                <a:lnTo>
                  <a:pt x="1255505" y="101388"/>
                </a:lnTo>
                <a:lnTo>
                  <a:pt x="1294891" y="123973"/>
                </a:lnTo>
                <a:lnTo>
                  <a:pt x="1332922" y="148557"/>
                </a:lnTo>
                <a:lnTo>
                  <a:pt x="1369527" y="175070"/>
                </a:lnTo>
                <a:lnTo>
                  <a:pt x="1404633" y="203439"/>
                </a:lnTo>
                <a:lnTo>
                  <a:pt x="1438168" y="233593"/>
                </a:lnTo>
                <a:lnTo>
                  <a:pt x="1470061" y="265459"/>
                </a:lnTo>
                <a:lnTo>
                  <a:pt x="1500239" y="298966"/>
                </a:lnTo>
                <a:lnTo>
                  <a:pt x="1528631" y="334042"/>
                </a:lnTo>
                <a:lnTo>
                  <a:pt x="1555164" y="370615"/>
                </a:lnTo>
                <a:lnTo>
                  <a:pt x="1579768" y="408613"/>
                </a:lnTo>
                <a:lnTo>
                  <a:pt x="1602369" y="447964"/>
                </a:lnTo>
                <a:lnTo>
                  <a:pt x="1622897" y="488596"/>
                </a:lnTo>
                <a:lnTo>
                  <a:pt x="1641279" y="530438"/>
                </a:lnTo>
                <a:lnTo>
                  <a:pt x="1657443" y="573417"/>
                </a:lnTo>
                <a:lnTo>
                  <a:pt x="1671318" y="617462"/>
                </a:lnTo>
                <a:lnTo>
                  <a:pt x="1682831" y="662500"/>
                </a:lnTo>
                <a:lnTo>
                  <a:pt x="1691911" y="708461"/>
                </a:lnTo>
                <a:lnTo>
                  <a:pt x="1698486" y="755271"/>
                </a:lnTo>
                <a:lnTo>
                  <a:pt x="1702483" y="802859"/>
                </a:lnTo>
                <a:lnTo>
                  <a:pt x="1703832" y="851154"/>
                </a:lnTo>
                <a:lnTo>
                  <a:pt x="1702483" y="899448"/>
                </a:lnTo>
                <a:lnTo>
                  <a:pt x="1698486" y="947036"/>
                </a:lnTo>
                <a:lnTo>
                  <a:pt x="1691911" y="993846"/>
                </a:lnTo>
                <a:lnTo>
                  <a:pt x="1682831" y="1039807"/>
                </a:lnTo>
                <a:lnTo>
                  <a:pt x="1671318" y="1084845"/>
                </a:lnTo>
                <a:lnTo>
                  <a:pt x="1657443" y="1128890"/>
                </a:lnTo>
                <a:lnTo>
                  <a:pt x="1641279" y="1171869"/>
                </a:lnTo>
                <a:lnTo>
                  <a:pt x="1622897" y="1213711"/>
                </a:lnTo>
                <a:lnTo>
                  <a:pt x="1602369" y="1254343"/>
                </a:lnTo>
                <a:lnTo>
                  <a:pt x="1579768" y="1293694"/>
                </a:lnTo>
                <a:lnTo>
                  <a:pt x="1555164" y="1331692"/>
                </a:lnTo>
                <a:lnTo>
                  <a:pt x="1528631" y="1368265"/>
                </a:lnTo>
                <a:lnTo>
                  <a:pt x="1500239" y="1403341"/>
                </a:lnTo>
                <a:lnTo>
                  <a:pt x="1470061" y="1436848"/>
                </a:lnTo>
                <a:lnTo>
                  <a:pt x="1438168" y="1468714"/>
                </a:lnTo>
                <a:lnTo>
                  <a:pt x="1404633" y="1498868"/>
                </a:lnTo>
                <a:lnTo>
                  <a:pt x="1369527" y="1527237"/>
                </a:lnTo>
                <a:lnTo>
                  <a:pt x="1332922" y="1553750"/>
                </a:lnTo>
                <a:lnTo>
                  <a:pt x="1294891" y="1578334"/>
                </a:lnTo>
                <a:lnTo>
                  <a:pt x="1255505" y="1600919"/>
                </a:lnTo>
                <a:lnTo>
                  <a:pt x="1214835" y="1621431"/>
                </a:lnTo>
                <a:lnTo>
                  <a:pt x="1172955" y="1639799"/>
                </a:lnTo>
                <a:lnTo>
                  <a:pt x="1129935" y="1655952"/>
                </a:lnTo>
                <a:lnTo>
                  <a:pt x="1085847" y="1669817"/>
                </a:lnTo>
                <a:lnTo>
                  <a:pt x="1040764" y="1681322"/>
                </a:lnTo>
                <a:lnTo>
                  <a:pt x="994758" y="1690395"/>
                </a:lnTo>
                <a:lnTo>
                  <a:pt x="947900" y="1696965"/>
                </a:lnTo>
                <a:lnTo>
                  <a:pt x="900262" y="1700960"/>
                </a:lnTo>
                <a:lnTo>
                  <a:pt x="851916" y="1702308"/>
                </a:lnTo>
                <a:lnTo>
                  <a:pt x="803573" y="1700960"/>
                </a:lnTo>
                <a:lnTo>
                  <a:pt x="755938" y="1696965"/>
                </a:lnTo>
                <a:lnTo>
                  <a:pt x="709083" y="1690395"/>
                </a:lnTo>
                <a:lnTo>
                  <a:pt x="663078" y="1681322"/>
                </a:lnTo>
                <a:lnTo>
                  <a:pt x="617997" y="1669817"/>
                </a:lnTo>
                <a:lnTo>
                  <a:pt x="573911" y="1655952"/>
                </a:lnTo>
                <a:lnTo>
                  <a:pt x="530892" y="1639799"/>
                </a:lnTo>
                <a:lnTo>
                  <a:pt x="489012" y="1621431"/>
                </a:lnTo>
                <a:lnTo>
                  <a:pt x="448343" y="1600919"/>
                </a:lnTo>
                <a:lnTo>
                  <a:pt x="408957" y="1578334"/>
                </a:lnTo>
                <a:lnTo>
                  <a:pt x="370925" y="1553750"/>
                </a:lnTo>
                <a:lnTo>
                  <a:pt x="334320" y="1527237"/>
                </a:lnTo>
                <a:lnTo>
                  <a:pt x="299214" y="1498868"/>
                </a:lnTo>
                <a:lnTo>
                  <a:pt x="265678" y="1468714"/>
                </a:lnTo>
                <a:lnTo>
                  <a:pt x="233784" y="1436848"/>
                </a:lnTo>
                <a:lnTo>
                  <a:pt x="203605" y="1403341"/>
                </a:lnTo>
                <a:lnTo>
                  <a:pt x="175212" y="1368265"/>
                </a:lnTo>
                <a:lnTo>
                  <a:pt x="148677" y="1331692"/>
                </a:lnTo>
                <a:lnTo>
                  <a:pt x="124072" y="1293694"/>
                </a:lnTo>
                <a:lnTo>
                  <a:pt x="101469" y="1254343"/>
                </a:lnTo>
                <a:lnTo>
                  <a:pt x="80940" y="1213711"/>
                </a:lnTo>
                <a:lnTo>
                  <a:pt x="62557" y="1171869"/>
                </a:lnTo>
                <a:lnTo>
                  <a:pt x="46392" y="1128890"/>
                </a:lnTo>
                <a:lnTo>
                  <a:pt x="32516" y="1084845"/>
                </a:lnTo>
                <a:lnTo>
                  <a:pt x="21002" y="1039807"/>
                </a:lnTo>
                <a:lnTo>
                  <a:pt x="11921" y="993846"/>
                </a:lnTo>
                <a:lnTo>
                  <a:pt x="5346" y="947036"/>
                </a:lnTo>
                <a:lnTo>
                  <a:pt x="1348" y="899448"/>
                </a:lnTo>
                <a:lnTo>
                  <a:pt x="0" y="851154"/>
                </a:lnTo>
                <a:close/>
              </a:path>
            </a:pathLst>
          </a:custGeom>
          <a:ln w="27305">
            <a:solidFill>
              <a:srgbClr val="DFEDF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1" name="bg object 2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72211" y="1042416"/>
            <a:ext cx="1156716" cy="1152143"/>
          </a:xfrm>
          <a:prstGeom prst="rect">
            <a:avLst/>
          </a:prstGeom>
        </p:spPr>
      </p:pic>
      <p:sp>
        <p:nvSpPr>
          <p:cNvPr id="22" name="bg object 22"/>
          <p:cNvSpPr/>
          <p:nvPr/>
        </p:nvSpPr>
        <p:spPr>
          <a:xfrm>
            <a:off x="1013459" y="0"/>
            <a:ext cx="8130540" cy="6858000"/>
          </a:xfrm>
          <a:custGeom>
            <a:avLst/>
            <a:gdLst/>
            <a:ahLst/>
            <a:cxnLst/>
            <a:rect l="l" t="t" r="r" b="b"/>
            <a:pathLst>
              <a:path w="8130540" h="6858000">
                <a:moveTo>
                  <a:pt x="8130540" y="0"/>
                </a:moveTo>
                <a:lnTo>
                  <a:pt x="0" y="0"/>
                </a:lnTo>
                <a:lnTo>
                  <a:pt x="0" y="6858000"/>
                </a:lnTo>
                <a:lnTo>
                  <a:pt x="8130540" y="6858000"/>
                </a:lnTo>
                <a:lnTo>
                  <a:pt x="813054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3" name="bg object 23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37259" y="0"/>
            <a:ext cx="147916" cy="6857996"/>
          </a:xfrm>
          <a:prstGeom prst="rect">
            <a:avLst/>
          </a:prstGeom>
        </p:spPr>
      </p:pic>
      <p:sp>
        <p:nvSpPr>
          <p:cNvPr id="24" name="bg object 24"/>
          <p:cNvSpPr/>
          <p:nvPr/>
        </p:nvSpPr>
        <p:spPr>
          <a:xfrm>
            <a:off x="1014984" y="0"/>
            <a:ext cx="73660" cy="6858000"/>
          </a:xfrm>
          <a:custGeom>
            <a:avLst/>
            <a:gdLst/>
            <a:ahLst/>
            <a:cxnLst/>
            <a:rect l="l" t="t" r="r" b="b"/>
            <a:pathLst>
              <a:path w="73659" h="6858000">
                <a:moveTo>
                  <a:pt x="73152" y="0"/>
                </a:moveTo>
                <a:lnTo>
                  <a:pt x="0" y="0"/>
                </a:lnTo>
                <a:lnTo>
                  <a:pt x="0" y="6858000"/>
                </a:lnTo>
                <a:lnTo>
                  <a:pt x="73152" y="6858000"/>
                </a:lnTo>
                <a:lnTo>
                  <a:pt x="7315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5" name="bg object 25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20496" y="1414271"/>
            <a:ext cx="219456" cy="213360"/>
          </a:xfrm>
          <a:prstGeom prst="rect">
            <a:avLst/>
          </a:prstGeom>
        </p:spPr>
      </p:pic>
      <p:pic>
        <p:nvPicPr>
          <p:cNvPr id="26" name="bg object 2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150366" y="1337817"/>
            <a:ext cx="76708" cy="78232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9BA3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pc="-100" dirty="0"/>
              <a:t>10/31/22</a:t>
            </a:r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9BA3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‹#›</a:t>
            </a:fld>
            <a:endParaRPr spc="-3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9143999" cy="6857998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3047" y="3047"/>
            <a:ext cx="820419" cy="820419"/>
          </a:xfrm>
          <a:custGeom>
            <a:avLst/>
            <a:gdLst/>
            <a:ahLst/>
            <a:cxnLst/>
            <a:rect l="l" t="t" r="r" b="b"/>
            <a:pathLst>
              <a:path w="820419" h="820419">
                <a:moveTo>
                  <a:pt x="819912" y="0"/>
                </a:moveTo>
                <a:lnTo>
                  <a:pt x="493" y="0"/>
                </a:lnTo>
                <a:lnTo>
                  <a:pt x="0" y="819912"/>
                </a:lnTo>
                <a:lnTo>
                  <a:pt x="49988" y="818414"/>
                </a:lnTo>
                <a:lnTo>
                  <a:pt x="99539" y="813899"/>
                </a:lnTo>
                <a:lnTo>
                  <a:pt x="148526" y="806418"/>
                </a:lnTo>
                <a:lnTo>
                  <a:pt x="196823" y="796023"/>
                </a:lnTo>
                <a:lnTo>
                  <a:pt x="244306" y="782767"/>
                </a:lnTo>
                <a:lnTo>
                  <a:pt x="290847" y="766703"/>
                </a:lnTo>
                <a:lnTo>
                  <a:pt x="336322" y="747882"/>
                </a:lnTo>
                <a:lnTo>
                  <a:pt x="380606" y="726358"/>
                </a:lnTo>
                <a:lnTo>
                  <a:pt x="423571" y="702181"/>
                </a:lnTo>
                <a:lnTo>
                  <a:pt x="465093" y="675406"/>
                </a:lnTo>
                <a:lnTo>
                  <a:pt x="505046" y="646084"/>
                </a:lnTo>
                <a:lnTo>
                  <a:pt x="543304" y="614267"/>
                </a:lnTo>
                <a:lnTo>
                  <a:pt x="579742" y="580009"/>
                </a:lnTo>
                <a:lnTo>
                  <a:pt x="614023" y="543564"/>
                </a:lnTo>
                <a:lnTo>
                  <a:pt x="645860" y="505297"/>
                </a:lnTo>
                <a:lnTo>
                  <a:pt x="675201" y="465333"/>
                </a:lnTo>
                <a:lnTo>
                  <a:pt x="701995" y="423799"/>
                </a:lnTo>
                <a:lnTo>
                  <a:pt x="726189" y="380818"/>
                </a:lnTo>
                <a:lnTo>
                  <a:pt x="747731" y="336518"/>
                </a:lnTo>
                <a:lnTo>
                  <a:pt x="766569" y="291023"/>
                </a:lnTo>
                <a:lnTo>
                  <a:pt x="782652" y="244459"/>
                </a:lnTo>
                <a:lnTo>
                  <a:pt x="795927" y="196952"/>
                </a:lnTo>
                <a:lnTo>
                  <a:pt x="806342" y="148626"/>
                </a:lnTo>
                <a:lnTo>
                  <a:pt x="813846" y="99609"/>
                </a:lnTo>
                <a:lnTo>
                  <a:pt x="818386" y="50025"/>
                </a:lnTo>
                <a:lnTo>
                  <a:pt x="819912" y="0"/>
                </a:lnTo>
                <a:close/>
              </a:path>
            </a:pathLst>
          </a:custGeom>
          <a:solidFill>
            <a:srgbClr val="F4F8F9">
              <a:alpha val="3294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3047" y="3047"/>
            <a:ext cx="820419" cy="820419"/>
          </a:xfrm>
          <a:custGeom>
            <a:avLst/>
            <a:gdLst/>
            <a:ahLst/>
            <a:cxnLst/>
            <a:rect l="l" t="t" r="r" b="b"/>
            <a:pathLst>
              <a:path w="820419" h="820419">
                <a:moveTo>
                  <a:pt x="819912" y="0"/>
                </a:moveTo>
                <a:lnTo>
                  <a:pt x="818386" y="50025"/>
                </a:lnTo>
                <a:lnTo>
                  <a:pt x="813846" y="99609"/>
                </a:lnTo>
                <a:lnTo>
                  <a:pt x="806342" y="148626"/>
                </a:lnTo>
                <a:lnTo>
                  <a:pt x="795927" y="196952"/>
                </a:lnTo>
                <a:lnTo>
                  <a:pt x="782652" y="244459"/>
                </a:lnTo>
                <a:lnTo>
                  <a:pt x="766569" y="291023"/>
                </a:lnTo>
                <a:lnTo>
                  <a:pt x="747731" y="336518"/>
                </a:lnTo>
                <a:lnTo>
                  <a:pt x="726189" y="380818"/>
                </a:lnTo>
                <a:lnTo>
                  <a:pt x="701995" y="423799"/>
                </a:lnTo>
                <a:lnTo>
                  <a:pt x="675201" y="465333"/>
                </a:lnTo>
                <a:lnTo>
                  <a:pt x="645860" y="505297"/>
                </a:lnTo>
                <a:lnTo>
                  <a:pt x="614023" y="543564"/>
                </a:lnTo>
                <a:lnTo>
                  <a:pt x="579742" y="580009"/>
                </a:lnTo>
                <a:lnTo>
                  <a:pt x="543304" y="614267"/>
                </a:lnTo>
                <a:lnTo>
                  <a:pt x="505046" y="646084"/>
                </a:lnTo>
                <a:lnTo>
                  <a:pt x="465093" y="675406"/>
                </a:lnTo>
                <a:lnTo>
                  <a:pt x="423571" y="702181"/>
                </a:lnTo>
                <a:lnTo>
                  <a:pt x="380606" y="726358"/>
                </a:lnTo>
                <a:lnTo>
                  <a:pt x="336322" y="747882"/>
                </a:lnTo>
                <a:lnTo>
                  <a:pt x="290847" y="766703"/>
                </a:lnTo>
                <a:lnTo>
                  <a:pt x="244306" y="782767"/>
                </a:lnTo>
                <a:lnTo>
                  <a:pt x="196823" y="796023"/>
                </a:lnTo>
                <a:lnTo>
                  <a:pt x="148526" y="806418"/>
                </a:lnTo>
                <a:lnTo>
                  <a:pt x="99539" y="813899"/>
                </a:lnTo>
                <a:lnTo>
                  <a:pt x="49988" y="818414"/>
                </a:lnTo>
                <a:lnTo>
                  <a:pt x="0" y="819912"/>
                </a:lnTo>
                <a:lnTo>
                  <a:pt x="28" y="768667"/>
                </a:lnTo>
                <a:lnTo>
                  <a:pt x="58" y="717422"/>
                </a:lnTo>
                <a:lnTo>
                  <a:pt x="88" y="666178"/>
                </a:lnTo>
                <a:lnTo>
                  <a:pt x="119" y="614933"/>
                </a:lnTo>
                <a:lnTo>
                  <a:pt x="151" y="563689"/>
                </a:lnTo>
                <a:lnTo>
                  <a:pt x="182" y="512444"/>
                </a:lnTo>
                <a:lnTo>
                  <a:pt x="214" y="461200"/>
                </a:lnTo>
                <a:lnTo>
                  <a:pt x="246" y="409955"/>
                </a:lnTo>
                <a:lnTo>
                  <a:pt x="278" y="358711"/>
                </a:lnTo>
                <a:lnTo>
                  <a:pt x="310" y="307466"/>
                </a:lnTo>
                <a:lnTo>
                  <a:pt x="342" y="256222"/>
                </a:lnTo>
                <a:lnTo>
                  <a:pt x="373" y="204977"/>
                </a:lnTo>
                <a:lnTo>
                  <a:pt x="404" y="153733"/>
                </a:lnTo>
                <a:lnTo>
                  <a:pt x="434" y="102488"/>
                </a:lnTo>
                <a:lnTo>
                  <a:pt x="464" y="51244"/>
                </a:lnTo>
                <a:lnTo>
                  <a:pt x="493" y="0"/>
                </a:lnTo>
                <a:lnTo>
                  <a:pt x="819912" y="0"/>
                </a:lnTo>
                <a:close/>
              </a:path>
            </a:pathLst>
          </a:custGeom>
          <a:ln w="3175">
            <a:solidFill>
              <a:srgbClr val="9FB5B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bg object 19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26492" y="6095"/>
            <a:ext cx="1783842" cy="1782317"/>
          </a:xfrm>
          <a:prstGeom prst="rect">
            <a:avLst/>
          </a:prstGeom>
        </p:spPr>
      </p:pic>
      <p:sp>
        <p:nvSpPr>
          <p:cNvPr id="20" name="bg object 20"/>
          <p:cNvSpPr/>
          <p:nvPr/>
        </p:nvSpPr>
        <p:spPr>
          <a:xfrm>
            <a:off x="167640" y="21335"/>
            <a:ext cx="1704339" cy="1702435"/>
          </a:xfrm>
          <a:custGeom>
            <a:avLst/>
            <a:gdLst/>
            <a:ahLst/>
            <a:cxnLst/>
            <a:rect l="l" t="t" r="r" b="b"/>
            <a:pathLst>
              <a:path w="1704339" h="1702435">
                <a:moveTo>
                  <a:pt x="0" y="851154"/>
                </a:moveTo>
                <a:lnTo>
                  <a:pt x="1348" y="802859"/>
                </a:lnTo>
                <a:lnTo>
                  <a:pt x="5346" y="755271"/>
                </a:lnTo>
                <a:lnTo>
                  <a:pt x="11921" y="708461"/>
                </a:lnTo>
                <a:lnTo>
                  <a:pt x="21002" y="662500"/>
                </a:lnTo>
                <a:lnTo>
                  <a:pt x="32516" y="617462"/>
                </a:lnTo>
                <a:lnTo>
                  <a:pt x="46392" y="573417"/>
                </a:lnTo>
                <a:lnTo>
                  <a:pt x="62557" y="530438"/>
                </a:lnTo>
                <a:lnTo>
                  <a:pt x="80940" y="488596"/>
                </a:lnTo>
                <a:lnTo>
                  <a:pt x="101469" y="447964"/>
                </a:lnTo>
                <a:lnTo>
                  <a:pt x="124072" y="408613"/>
                </a:lnTo>
                <a:lnTo>
                  <a:pt x="148677" y="370615"/>
                </a:lnTo>
                <a:lnTo>
                  <a:pt x="175212" y="334042"/>
                </a:lnTo>
                <a:lnTo>
                  <a:pt x="203605" y="298966"/>
                </a:lnTo>
                <a:lnTo>
                  <a:pt x="233784" y="265459"/>
                </a:lnTo>
                <a:lnTo>
                  <a:pt x="265678" y="233593"/>
                </a:lnTo>
                <a:lnTo>
                  <a:pt x="299214" y="203439"/>
                </a:lnTo>
                <a:lnTo>
                  <a:pt x="334320" y="175070"/>
                </a:lnTo>
                <a:lnTo>
                  <a:pt x="370925" y="148557"/>
                </a:lnTo>
                <a:lnTo>
                  <a:pt x="408957" y="123973"/>
                </a:lnTo>
                <a:lnTo>
                  <a:pt x="448343" y="101388"/>
                </a:lnTo>
                <a:lnTo>
                  <a:pt x="489012" y="80876"/>
                </a:lnTo>
                <a:lnTo>
                  <a:pt x="530892" y="62508"/>
                </a:lnTo>
                <a:lnTo>
                  <a:pt x="573911" y="46355"/>
                </a:lnTo>
                <a:lnTo>
                  <a:pt x="617997" y="32490"/>
                </a:lnTo>
                <a:lnTo>
                  <a:pt x="663078" y="20985"/>
                </a:lnTo>
                <a:lnTo>
                  <a:pt x="709083" y="11912"/>
                </a:lnTo>
                <a:lnTo>
                  <a:pt x="755938" y="5342"/>
                </a:lnTo>
                <a:lnTo>
                  <a:pt x="803573" y="1347"/>
                </a:lnTo>
                <a:lnTo>
                  <a:pt x="851916" y="0"/>
                </a:lnTo>
                <a:lnTo>
                  <a:pt x="900262" y="1347"/>
                </a:lnTo>
                <a:lnTo>
                  <a:pt x="947900" y="5342"/>
                </a:lnTo>
                <a:lnTo>
                  <a:pt x="994758" y="11912"/>
                </a:lnTo>
                <a:lnTo>
                  <a:pt x="1040764" y="20985"/>
                </a:lnTo>
                <a:lnTo>
                  <a:pt x="1085847" y="32490"/>
                </a:lnTo>
                <a:lnTo>
                  <a:pt x="1129935" y="46355"/>
                </a:lnTo>
                <a:lnTo>
                  <a:pt x="1172955" y="62508"/>
                </a:lnTo>
                <a:lnTo>
                  <a:pt x="1214835" y="80876"/>
                </a:lnTo>
                <a:lnTo>
                  <a:pt x="1255505" y="101388"/>
                </a:lnTo>
                <a:lnTo>
                  <a:pt x="1294891" y="123973"/>
                </a:lnTo>
                <a:lnTo>
                  <a:pt x="1332922" y="148557"/>
                </a:lnTo>
                <a:lnTo>
                  <a:pt x="1369527" y="175070"/>
                </a:lnTo>
                <a:lnTo>
                  <a:pt x="1404633" y="203439"/>
                </a:lnTo>
                <a:lnTo>
                  <a:pt x="1438168" y="233593"/>
                </a:lnTo>
                <a:lnTo>
                  <a:pt x="1470061" y="265459"/>
                </a:lnTo>
                <a:lnTo>
                  <a:pt x="1500239" y="298966"/>
                </a:lnTo>
                <a:lnTo>
                  <a:pt x="1528631" y="334042"/>
                </a:lnTo>
                <a:lnTo>
                  <a:pt x="1555164" y="370615"/>
                </a:lnTo>
                <a:lnTo>
                  <a:pt x="1579768" y="408613"/>
                </a:lnTo>
                <a:lnTo>
                  <a:pt x="1602369" y="447964"/>
                </a:lnTo>
                <a:lnTo>
                  <a:pt x="1622897" y="488596"/>
                </a:lnTo>
                <a:lnTo>
                  <a:pt x="1641279" y="530438"/>
                </a:lnTo>
                <a:lnTo>
                  <a:pt x="1657443" y="573417"/>
                </a:lnTo>
                <a:lnTo>
                  <a:pt x="1671318" y="617462"/>
                </a:lnTo>
                <a:lnTo>
                  <a:pt x="1682831" y="662500"/>
                </a:lnTo>
                <a:lnTo>
                  <a:pt x="1691911" y="708461"/>
                </a:lnTo>
                <a:lnTo>
                  <a:pt x="1698486" y="755271"/>
                </a:lnTo>
                <a:lnTo>
                  <a:pt x="1702483" y="802859"/>
                </a:lnTo>
                <a:lnTo>
                  <a:pt x="1703832" y="851154"/>
                </a:lnTo>
                <a:lnTo>
                  <a:pt x="1702483" y="899448"/>
                </a:lnTo>
                <a:lnTo>
                  <a:pt x="1698486" y="947036"/>
                </a:lnTo>
                <a:lnTo>
                  <a:pt x="1691911" y="993846"/>
                </a:lnTo>
                <a:lnTo>
                  <a:pt x="1682831" y="1039807"/>
                </a:lnTo>
                <a:lnTo>
                  <a:pt x="1671318" y="1084845"/>
                </a:lnTo>
                <a:lnTo>
                  <a:pt x="1657443" y="1128890"/>
                </a:lnTo>
                <a:lnTo>
                  <a:pt x="1641279" y="1171869"/>
                </a:lnTo>
                <a:lnTo>
                  <a:pt x="1622897" y="1213711"/>
                </a:lnTo>
                <a:lnTo>
                  <a:pt x="1602369" y="1254343"/>
                </a:lnTo>
                <a:lnTo>
                  <a:pt x="1579768" y="1293694"/>
                </a:lnTo>
                <a:lnTo>
                  <a:pt x="1555164" y="1331692"/>
                </a:lnTo>
                <a:lnTo>
                  <a:pt x="1528631" y="1368265"/>
                </a:lnTo>
                <a:lnTo>
                  <a:pt x="1500239" y="1403341"/>
                </a:lnTo>
                <a:lnTo>
                  <a:pt x="1470061" y="1436848"/>
                </a:lnTo>
                <a:lnTo>
                  <a:pt x="1438168" y="1468714"/>
                </a:lnTo>
                <a:lnTo>
                  <a:pt x="1404633" y="1498868"/>
                </a:lnTo>
                <a:lnTo>
                  <a:pt x="1369527" y="1527237"/>
                </a:lnTo>
                <a:lnTo>
                  <a:pt x="1332922" y="1553750"/>
                </a:lnTo>
                <a:lnTo>
                  <a:pt x="1294891" y="1578334"/>
                </a:lnTo>
                <a:lnTo>
                  <a:pt x="1255505" y="1600919"/>
                </a:lnTo>
                <a:lnTo>
                  <a:pt x="1214835" y="1621431"/>
                </a:lnTo>
                <a:lnTo>
                  <a:pt x="1172955" y="1639799"/>
                </a:lnTo>
                <a:lnTo>
                  <a:pt x="1129935" y="1655952"/>
                </a:lnTo>
                <a:lnTo>
                  <a:pt x="1085847" y="1669817"/>
                </a:lnTo>
                <a:lnTo>
                  <a:pt x="1040764" y="1681322"/>
                </a:lnTo>
                <a:lnTo>
                  <a:pt x="994758" y="1690395"/>
                </a:lnTo>
                <a:lnTo>
                  <a:pt x="947900" y="1696965"/>
                </a:lnTo>
                <a:lnTo>
                  <a:pt x="900262" y="1700960"/>
                </a:lnTo>
                <a:lnTo>
                  <a:pt x="851916" y="1702308"/>
                </a:lnTo>
                <a:lnTo>
                  <a:pt x="803573" y="1700960"/>
                </a:lnTo>
                <a:lnTo>
                  <a:pt x="755938" y="1696965"/>
                </a:lnTo>
                <a:lnTo>
                  <a:pt x="709083" y="1690395"/>
                </a:lnTo>
                <a:lnTo>
                  <a:pt x="663078" y="1681322"/>
                </a:lnTo>
                <a:lnTo>
                  <a:pt x="617997" y="1669817"/>
                </a:lnTo>
                <a:lnTo>
                  <a:pt x="573911" y="1655952"/>
                </a:lnTo>
                <a:lnTo>
                  <a:pt x="530892" y="1639799"/>
                </a:lnTo>
                <a:lnTo>
                  <a:pt x="489012" y="1621431"/>
                </a:lnTo>
                <a:lnTo>
                  <a:pt x="448343" y="1600919"/>
                </a:lnTo>
                <a:lnTo>
                  <a:pt x="408957" y="1578334"/>
                </a:lnTo>
                <a:lnTo>
                  <a:pt x="370925" y="1553750"/>
                </a:lnTo>
                <a:lnTo>
                  <a:pt x="334320" y="1527237"/>
                </a:lnTo>
                <a:lnTo>
                  <a:pt x="299214" y="1498868"/>
                </a:lnTo>
                <a:lnTo>
                  <a:pt x="265678" y="1468714"/>
                </a:lnTo>
                <a:lnTo>
                  <a:pt x="233784" y="1436848"/>
                </a:lnTo>
                <a:lnTo>
                  <a:pt x="203605" y="1403341"/>
                </a:lnTo>
                <a:lnTo>
                  <a:pt x="175212" y="1368265"/>
                </a:lnTo>
                <a:lnTo>
                  <a:pt x="148677" y="1331692"/>
                </a:lnTo>
                <a:lnTo>
                  <a:pt x="124072" y="1293694"/>
                </a:lnTo>
                <a:lnTo>
                  <a:pt x="101469" y="1254343"/>
                </a:lnTo>
                <a:lnTo>
                  <a:pt x="80940" y="1213711"/>
                </a:lnTo>
                <a:lnTo>
                  <a:pt x="62557" y="1171869"/>
                </a:lnTo>
                <a:lnTo>
                  <a:pt x="46392" y="1128890"/>
                </a:lnTo>
                <a:lnTo>
                  <a:pt x="32516" y="1084845"/>
                </a:lnTo>
                <a:lnTo>
                  <a:pt x="21002" y="1039807"/>
                </a:lnTo>
                <a:lnTo>
                  <a:pt x="11921" y="993846"/>
                </a:lnTo>
                <a:lnTo>
                  <a:pt x="5346" y="947036"/>
                </a:lnTo>
                <a:lnTo>
                  <a:pt x="1348" y="899448"/>
                </a:lnTo>
                <a:lnTo>
                  <a:pt x="0" y="851154"/>
                </a:lnTo>
                <a:close/>
              </a:path>
            </a:pathLst>
          </a:custGeom>
          <a:ln w="27305">
            <a:solidFill>
              <a:srgbClr val="DFEDF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1" name="bg object 21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172211" y="1042416"/>
            <a:ext cx="1156716" cy="1152143"/>
          </a:xfrm>
          <a:prstGeom prst="rect">
            <a:avLst/>
          </a:prstGeom>
        </p:spPr>
      </p:pic>
      <p:sp>
        <p:nvSpPr>
          <p:cNvPr id="22" name="bg object 22"/>
          <p:cNvSpPr/>
          <p:nvPr/>
        </p:nvSpPr>
        <p:spPr>
          <a:xfrm>
            <a:off x="1013459" y="0"/>
            <a:ext cx="8130540" cy="6858000"/>
          </a:xfrm>
          <a:custGeom>
            <a:avLst/>
            <a:gdLst/>
            <a:ahLst/>
            <a:cxnLst/>
            <a:rect l="l" t="t" r="r" b="b"/>
            <a:pathLst>
              <a:path w="8130540" h="6858000">
                <a:moveTo>
                  <a:pt x="8130540" y="0"/>
                </a:moveTo>
                <a:lnTo>
                  <a:pt x="0" y="0"/>
                </a:lnTo>
                <a:lnTo>
                  <a:pt x="0" y="6858000"/>
                </a:lnTo>
                <a:lnTo>
                  <a:pt x="8130540" y="6858000"/>
                </a:lnTo>
                <a:lnTo>
                  <a:pt x="813054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3" name="bg object 23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937259" y="0"/>
            <a:ext cx="147916" cy="6857996"/>
          </a:xfrm>
          <a:prstGeom prst="rect">
            <a:avLst/>
          </a:prstGeom>
        </p:spPr>
      </p:pic>
      <p:sp>
        <p:nvSpPr>
          <p:cNvPr id="24" name="bg object 24"/>
          <p:cNvSpPr/>
          <p:nvPr/>
        </p:nvSpPr>
        <p:spPr>
          <a:xfrm>
            <a:off x="1014984" y="0"/>
            <a:ext cx="73660" cy="6858000"/>
          </a:xfrm>
          <a:custGeom>
            <a:avLst/>
            <a:gdLst/>
            <a:ahLst/>
            <a:cxnLst/>
            <a:rect l="l" t="t" r="r" b="b"/>
            <a:pathLst>
              <a:path w="73659" h="6858000">
                <a:moveTo>
                  <a:pt x="73152" y="0"/>
                </a:moveTo>
                <a:lnTo>
                  <a:pt x="0" y="0"/>
                </a:lnTo>
                <a:lnTo>
                  <a:pt x="0" y="6858000"/>
                </a:lnTo>
                <a:lnTo>
                  <a:pt x="73152" y="6858000"/>
                </a:lnTo>
                <a:lnTo>
                  <a:pt x="7315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468374" y="496950"/>
            <a:ext cx="3439160" cy="635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146807" y="2816856"/>
            <a:ext cx="6757034" cy="3317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2025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9BA3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pc="-100" dirty="0"/>
              <a:t>10/31/22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28836" y="6546718"/>
            <a:ext cx="228600" cy="2025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9BA3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‹#›</a:t>
            </a:fld>
            <a:endParaRPr spc="-3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048" y="0"/>
            <a:ext cx="9140951" cy="6858000"/>
            <a:chOff x="3048" y="0"/>
            <a:chExt cx="9140951" cy="6858000"/>
          </a:xfrm>
        </p:grpSpPr>
        <p:sp>
          <p:nvSpPr>
            <p:cNvPr id="3" name="object 3"/>
            <p:cNvSpPr/>
            <p:nvPr/>
          </p:nvSpPr>
          <p:spPr>
            <a:xfrm>
              <a:off x="3048" y="3047"/>
              <a:ext cx="820419" cy="820419"/>
            </a:xfrm>
            <a:custGeom>
              <a:avLst/>
              <a:gdLst/>
              <a:ahLst/>
              <a:cxnLst/>
              <a:rect l="l" t="t" r="r" b="b"/>
              <a:pathLst>
                <a:path w="820419" h="820419">
                  <a:moveTo>
                    <a:pt x="819912" y="0"/>
                  </a:moveTo>
                  <a:lnTo>
                    <a:pt x="493" y="0"/>
                  </a:lnTo>
                  <a:lnTo>
                    <a:pt x="0" y="819912"/>
                  </a:lnTo>
                  <a:lnTo>
                    <a:pt x="49988" y="818414"/>
                  </a:lnTo>
                  <a:lnTo>
                    <a:pt x="99539" y="813899"/>
                  </a:lnTo>
                  <a:lnTo>
                    <a:pt x="148526" y="806418"/>
                  </a:lnTo>
                  <a:lnTo>
                    <a:pt x="196823" y="796023"/>
                  </a:lnTo>
                  <a:lnTo>
                    <a:pt x="244306" y="782767"/>
                  </a:lnTo>
                  <a:lnTo>
                    <a:pt x="290847" y="766703"/>
                  </a:lnTo>
                  <a:lnTo>
                    <a:pt x="336322" y="747882"/>
                  </a:lnTo>
                  <a:lnTo>
                    <a:pt x="380606" y="726358"/>
                  </a:lnTo>
                  <a:lnTo>
                    <a:pt x="423571" y="702181"/>
                  </a:lnTo>
                  <a:lnTo>
                    <a:pt x="465093" y="675406"/>
                  </a:lnTo>
                  <a:lnTo>
                    <a:pt x="505046" y="646084"/>
                  </a:lnTo>
                  <a:lnTo>
                    <a:pt x="543304" y="614267"/>
                  </a:lnTo>
                  <a:lnTo>
                    <a:pt x="579742" y="580009"/>
                  </a:lnTo>
                  <a:lnTo>
                    <a:pt x="614023" y="543564"/>
                  </a:lnTo>
                  <a:lnTo>
                    <a:pt x="645860" y="505297"/>
                  </a:lnTo>
                  <a:lnTo>
                    <a:pt x="675201" y="465333"/>
                  </a:lnTo>
                  <a:lnTo>
                    <a:pt x="701995" y="423799"/>
                  </a:lnTo>
                  <a:lnTo>
                    <a:pt x="726189" y="380818"/>
                  </a:lnTo>
                  <a:lnTo>
                    <a:pt x="747731" y="336518"/>
                  </a:lnTo>
                  <a:lnTo>
                    <a:pt x="766569" y="291023"/>
                  </a:lnTo>
                  <a:lnTo>
                    <a:pt x="782652" y="244459"/>
                  </a:lnTo>
                  <a:lnTo>
                    <a:pt x="795927" y="196952"/>
                  </a:lnTo>
                  <a:lnTo>
                    <a:pt x="806342" y="148626"/>
                  </a:lnTo>
                  <a:lnTo>
                    <a:pt x="813846" y="99609"/>
                  </a:lnTo>
                  <a:lnTo>
                    <a:pt x="818386" y="50025"/>
                  </a:lnTo>
                  <a:lnTo>
                    <a:pt x="819912" y="0"/>
                  </a:lnTo>
                  <a:close/>
                </a:path>
              </a:pathLst>
            </a:custGeom>
            <a:solidFill>
              <a:srgbClr val="F4F8F9">
                <a:alpha val="32940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3048" y="3047"/>
              <a:ext cx="820419" cy="820419"/>
            </a:xfrm>
            <a:custGeom>
              <a:avLst/>
              <a:gdLst/>
              <a:ahLst/>
              <a:cxnLst/>
              <a:rect l="l" t="t" r="r" b="b"/>
              <a:pathLst>
                <a:path w="820419" h="820419">
                  <a:moveTo>
                    <a:pt x="819912" y="0"/>
                  </a:moveTo>
                  <a:lnTo>
                    <a:pt x="818386" y="50025"/>
                  </a:lnTo>
                  <a:lnTo>
                    <a:pt x="813846" y="99609"/>
                  </a:lnTo>
                  <a:lnTo>
                    <a:pt x="806342" y="148626"/>
                  </a:lnTo>
                  <a:lnTo>
                    <a:pt x="795927" y="196952"/>
                  </a:lnTo>
                  <a:lnTo>
                    <a:pt x="782652" y="244459"/>
                  </a:lnTo>
                  <a:lnTo>
                    <a:pt x="766569" y="291023"/>
                  </a:lnTo>
                  <a:lnTo>
                    <a:pt x="747731" y="336518"/>
                  </a:lnTo>
                  <a:lnTo>
                    <a:pt x="726189" y="380818"/>
                  </a:lnTo>
                  <a:lnTo>
                    <a:pt x="701995" y="423799"/>
                  </a:lnTo>
                  <a:lnTo>
                    <a:pt x="675201" y="465333"/>
                  </a:lnTo>
                  <a:lnTo>
                    <a:pt x="645860" y="505297"/>
                  </a:lnTo>
                  <a:lnTo>
                    <a:pt x="614023" y="543564"/>
                  </a:lnTo>
                  <a:lnTo>
                    <a:pt x="579742" y="580009"/>
                  </a:lnTo>
                  <a:lnTo>
                    <a:pt x="543304" y="614267"/>
                  </a:lnTo>
                  <a:lnTo>
                    <a:pt x="505046" y="646084"/>
                  </a:lnTo>
                  <a:lnTo>
                    <a:pt x="465093" y="675406"/>
                  </a:lnTo>
                  <a:lnTo>
                    <a:pt x="423571" y="702181"/>
                  </a:lnTo>
                  <a:lnTo>
                    <a:pt x="380606" y="726358"/>
                  </a:lnTo>
                  <a:lnTo>
                    <a:pt x="336322" y="747882"/>
                  </a:lnTo>
                  <a:lnTo>
                    <a:pt x="290847" y="766703"/>
                  </a:lnTo>
                  <a:lnTo>
                    <a:pt x="244306" y="782767"/>
                  </a:lnTo>
                  <a:lnTo>
                    <a:pt x="196823" y="796023"/>
                  </a:lnTo>
                  <a:lnTo>
                    <a:pt x="148526" y="806418"/>
                  </a:lnTo>
                  <a:lnTo>
                    <a:pt x="99539" y="813899"/>
                  </a:lnTo>
                  <a:lnTo>
                    <a:pt x="49988" y="818414"/>
                  </a:lnTo>
                  <a:lnTo>
                    <a:pt x="0" y="819912"/>
                  </a:lnTo>
                  <a:lnTo>
                    <a:pt x="28" y="768667"/>
                  </a:lnTo>
                  <a:lnTo>
                    <a:pt x="58" y="717422"/>
                  </a:lnTo>
                  <a:lnTo>
                    <a:pt x="88" y="666178"/>
                  </a:lnTo>
                  <a:lnTo>
                    <a:pt x="119" y="614933"/>
                  </a:lnTo>
                  <a:lnTo>
                    <a:pt x="151" y="563689"/>
                  </a:lnTo>
                  <a:lnTo>
                    <a:pt x="182" y="512444"/>
                  </a:lnTo>
                  <a:lnTo>
                    <a:pt x="214" y="461200"/>
                  </a:lnTo>
                  <a:lnTo>
                    <a:pt x="246" y="409955"/>
                  </a:lnTo>
                  <a:lnTo>
                    <a:pt x="278" y="358711"/>
                  </a:lnTo>
                  <a:lnTo>
                    <a:pt x="310" y="307466"/>
                  </a:lnTo>
                  <a:lnTo>
                    <a:pt x="342" y="256222"/>
                  </a:lnTo>
                  <a:lnTo>
                    <a:pt x="373" y="204977"/>
                  </a:lnTo>
                  <a:lnTo>
                    <a:pt x="404" y="153733"/>
                  </a:lnTo>
                  <a:lnTo>
                    <a:pt x="434" y="102488"/>
                  </a:lnTo>
                  <a:lnTo>
                    <a:pt x="464" y="51244"/>
                  </a:lnTo>
                  <a:lnTo>
                    <a:pt x="493" y="0"/>
                  </a:lnTo>
                  <a:lnTo>
                    <a:pt x="819912" y="0"/>
                  </a:lnTo>
                  <a:close/>
                </a:path>
              </a:pathLst>
            </a:custGeom>
            <a:ln w="3175">
              <a:solidFill>
                <a:srgbClr val="9FB5B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6492" y="6095"/>
              <a:ext cx="1783842" cy="1782317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67640" y="21335"/>
              <a:ext cx="1704339" cy="1702435"/>
            </a:xfrm>
            <a:custGeom>
              <a:avLst/>
              <a:gdLst/>
              <a:ahLst/>
              <a:cxnLst/>
              <a:rect l="l" t="t" r="r" b="b"/>
              <a:pathLst>
                <a:path w="1704339" h="1702435">
                  <a:moveTo>
                    <a:pt x="0" y="851154"/>
                  </a:moveTo>
                  <a:lnTo>
                    <a:pt x="1348" y="802859"/>
                  </a:lnTo>
                  <a:lnTo>
                    <a:pt x="5346" y="755271"/>
                  </a:lnTo>
                  <a:lnTo>
                    <a:pt x="11921" y="708461"/>
                  </a:lnTo>
                  <a:lnTo>
                    <a:pt x="21002" y="662500"/>
                  </a:lnTo>
                  <a:lnTo>
                    <a:pt x="32516" y="617462"/>
                  </a:lnTo>
                  <a:lnTo>
                    <a:pt x="46392" y="573417"/>
                  </a:lnTo>
                  <a:lnTo>
                    <a:pt x="62557" y="530438"/>
                  </a:lnTo>
                  <a:lnTo>
                    <a:pt x="80940" y="488596"/>
                  </a:lnTo>
                  <a:lnTo>
                    <a:pt x="101469" y="447964"/>
                  </a:lnTo>
                  <a:lnTo>
                    <a:pt x="124072" y="408613"/>
                  </a:lnTo>
                  <a:lnTo>
                    <a:pt x="148677" y="370615"/>
                  </a:lnTo>
                  <a:lnTo>
                    <a:pt x="175212" y="334042"/>
                  </a:lnTo>
                  <a:lnTo>
                    <a:pt x="203605" y="298966"/>
                  </a:lnTo>
                  <a:lnTo>
                    <a:pt x="233784" y="265459"/>
                  </a:lnTo>
                  <a:lnTo>
                    <a:pt x="265678" y="233593"/>
                  </a:lnTo>
                  <a:lnTo>
                    <a:pt x="299214" y="203439"/>
                  </a:lnTo>
                  <a:lnTo>
                    <a:pt x="334320" y="175070"/>
                  </a:lnTo>
                  <a:lnTo>
                    <a:pt x="370925" y="148557"/>
                  </a:lnTo>
                  <a:lnTo>
                    <a:pt x="408957" y="123973"/>
                  </a:lnTo>
                  <a:lnTo>
                    <a:pt x="448343" y="101388"/>
                  </a:lnTo>
                  <a:lnTo>
                    <a:pt x="489012" y="80876"/>
                  </a:lnTo>
                  <a:lnTo>
                    <a:pt x="530892" y="62508"/>
                  </a:lnTo>
                  <a:lnTo>
                    <a:pt x="573911" y="46355"/>
                  </a:lnTo>
                  <a:lnTo>
                    <a:pt x="617997" y="32490"/>
                  </a:lnTo>
                  <a:lnTo>
                    <a:pt x="663078" y="20985"/>
                  </a:lnTo>
                  <a:lnTo>
                    <a:pt x="709083" y="11912"/>
                  </a:lnTo>
                  <a:lnTo>
                    <a:pt x="755938" y="5342"/>
                  </a:lnTo>
                  <a:lnTo>
                    <a:pt x="803573" y="1347"/>
                  </a:lnTo>
                  <a:lnTo>
                    <a:pt x="851916" y="0"/>
                  </a:lnTo>
                  <a:lnTo>
                    <a:pt x="900262" y="1347"/>
                  </a:lnTo>
                  <a:lnTo>
                    <a:pt x="947900" y="5342"/>
                  </a:lnTo>
                  <a:lnTo>
                    <a:pt x="994758" y="11912"/>
                  </a:lnTo>
                  <a:lnTo>
                    <a:pt x="1040764" y="20985"/>
                  </a:lnTo>
                  <a:lnTo>
                    <a:pt x="1085847" y="32490"/>
                  </a:lnTo>
                  <a:lnTo>
                    <a:pt x="1129935" y="46355"/>
                  </a:lnTo>
                  <a:lnTo>
                    <a:pt x="1172955" y="62508"/>
                  </a:lnTo>
                  <a:lnTo>
                    <a:pt x="1214835" y="80876"/>
                  </a:lnTo>
                  <a:lnTo>
                    <a:pt x="1255505" y="101388"/>
                  </a:lnTo>
                  <a:lnTo>
                    <a:pt x="1294891" y="123973"/>
                  </a:lnTo>
                  <a:lnTo>
                    <a:pt x="1332922" y="148557"/>
                  </a:lnTo>
                  <a:lnTo>
                    <a:pt x="1369527" y="175070"/>
                  </a:lnTo>
                  <a:lnTo>
                    <a:pt x="1404633" y="203439"/>
                  </a:lnTo>
                  <a:lnTo>
                    <a:pt x="1438168" y="233593"/>
                  </a:lnTo>
                  <a:lnTo>
                    <a:pt x="1470061" y="265459"/>
                  </a:lnTo>
                  <a:lnTo>
                    <a:pt x="1500239" y="298966"/>
                  </a:lnTo>
                  <a:lnTo>
                    <a:pt x="1528631" y="334042"/>
                  </a:lnTo>
                  <a:lnTo>
                    <a:pt x="1555164" y="370615"/>
                  </a:lnTo>
                  <a:lnTo>
                    <a:pt x="1579768" y="408613"/>
                  </a:lnTo>
                  <a:lnTo>
                    <a:pt x="1602369" y="447964"/>
                  </a:lnTo>
                  <a:lnTo>
                    <a:pt x="1622897" y="488596"/>
                  </a:lnTo>
                  <a:lnTo>
                    <a:pt x="1641279" y="530438"/>
                  </a:lnTo>
                  <a:lnTo>
                    <a:pt x="1657443" y="573417"/>
                  </a:lnTo>
                  <a:lnTo>
                    <a:pt x="1671318" y="617462"/>
                  </a:lnTo>
                  <a:lnTo>
                    <a:pt x="1682831" y="662500"/>
                  </a:lnTo>
                  <a:lnTo>
                    <a:pt x="1691911" y="708461"/>
                  </a:lnTo>
                  <a:lnTo>
                    <a:pt x="1698486" y="755271"/>
                  </a:lnTo>
                  <a:lnTo>
                    <a:pt x="1702483" y="802859"/>
                  </a:lnTo>
                  <a:lnTo>
                    <a:pt x="1703832" y="851154"/>
                  </a:lnTo>
                  <a:lnTo>
                    <a:pt x="1702483" y="899448"/>
                  </a:lnTo>
                  <a:lnTo>
                    <a:pt x="1698486" y="947036"/>
                  </a:lnTo>
                  <a:lnTo>
                    <a:pt x="1691911" y="993846"/>
                  </a:lnTo>
                  <a:lnTo>
                    <a:pt x="1682831" y="1039807"/>
                  </a:lnTo>
                  <a:lnTo>
                    <a:pt x="1671318" y="1084845"/>
                  </a:lnTo>
                  <a:lnTo>
                    <a:pt x="1657443" y="1128890"/>
                  </a:lnTo>
                  <a:lnTo>
                    <a:pt x="1641279" y="1171869"/>
                  </a:lnTo>
                  <a:lnTo>
                    <a:pt x="1622897" y="1213711"/>
                  </a:lnTo>
                  <a:lnTo>
                    <a:pt x="1602369" y="1254343"/>
                  </a:lnTo>
                  <a:lnTo>
                    <a:pt x="1579768" y="1293694"/>
                  </a:lnTo>
                  <a:lnTo>
                    <a:pt x="1555164" y="1331692"/>
                  </a:lnTo>
                  <a:lnTo>
                    <a:pt x="1528631" y="1368265"/>
                  </a:lnTo>
                  <a:lnTo>
                    <a:pt x="1500239" y="1403341"/>
                  </a:lnTo>
                  <a:lnTo>
                    <a:pt x="1470061" y="1436848"/>
                  </a:lnTo>
                  <a:lnTo>
                    <a:pt x="1438168" y="1468714"/>
                  </a:lnTo>
                  <a:lnTo>
                    <a:pt x="1404633" y="1498868"/>
                  </a:lnTo>
                  <a:lnTo>
                    <a:pt x="1369527" y="1527237"/>
                  </a:lnTo>
                  <a:lnTo>
                    <a:pt x="1332922" y="1553750"/>
                  </a:lnTo>
                  <a:lnTo>
                    <a:pt x="1294891" y="1578334"/>
                  </a:lnTo>
                  <a:lnTo>
                    <a:pt x="1255505" y="1600919"/>
                  </a:lnTo>
                  <a:lnTo>
                    <a:pt x="1214835" y="1621431"/>
                  </a:lnTo>
                  <a:lnTo>
                    <a:pt x="1172955" y="1639799"/>
                  </a:lnTo>
                  <a:lnTo>
                    <a:pt x="1129935" y="1655952"/>
                  </a:lnTo>
                  <a:lnTo>
                    <a:pt x="1085847" y="1669817"/>
                  </a:lnTo>
                  <a:lnTo>
                    <a:pt x="1040764" y="1681322"/>
                  </a:lnTo>
                  <a:lnTo>
                    <a:pt x="994758" y="1690395"/>
                  </a:lnTo>
                  <a:lnTo>
                    <a:pt x="947900" y="1696965"/>
                  </a:lnTo>
                  <a:lnTo>
                    <a:pt x="900262" y="1700960"/>
                  </a:lnTo>
                  <a:lnTo>
                    <a:pt x="851916" y="1702308"/>
                  </a:lnTo>
                  <a:lnTo>
                    <a:pt x="803573" y="1700960"/>
                  </a:lnTo>
                  <a:lnTo>
                    <a:pt x="755938" y="1696965"/>
                  </a:lnTo>
                  <a:lnTo>
                    <a:pt x="709083" y="1690395"/>
                  </a:lnTo>
                  <a:lnTo>
                    <a:pt x="663078" y="1681322"/>
                  </a:lnTo>
                  <a:lnTo>
                    <a:pt x="617997" y="1669817"/>
                  </a:lnTo>
                  <a:lnTo>
                    <a:pt x="573911" y="1655952"/>
                  </a:lnTo>
                  <a:lnTo>
                    <a:pt x="530892" y="1639799"/>
                  </a:lnTo>
                  <a:lnTo>
                    <a:pt x="489012" y="1621431"/>
                  </a:lnTo>
                  <a:lnTo>
                    <a:pt x="448343" y="1600919"/>
                  </a:lnTo>
                  <a:lnTo>
                    <a:pt x="408957" y="1578334"/>
                  </a:lnTo>
                  <a:lnTo>
                    <a:pt x="370925" y="1553750"/>
                  </a:lnTo>
                  <a:lnTo>
                    <a:pt x="334320" y="1527237"/>
                  </a:lnTo>
                  <a:lnTo>
                    <a:pt x="299214" y="1498868"/>
                  </a:lnTo>
                  <a:lnTo>
                    <a:pt x="265678" y="1468714"/>
                  </a:lnTo>
                  <a:lnTo>
                    <a:pt x="233784" y="1436848"/>
                  </a:lnTo>
                  <a:lnTo>
                    <a:pt x="203605" y="1403341"/>
                  </a:lnTo>
                  <a:lnTo>
                    <a:pt x="175212" y="1368265"/>
                  </a:lnTo>
                  <a:lnTo>
                    <a:pt x="148677" y="1331692"/>
                  </a:lnTo>
                  <a:lnTo>
                    <a:pt x="124072" y="1293694"/>
                  </a:lnTo>
                  <a:lnTo>
                    <a:pt x="101469" y="1254343"/>
                  </a:lnTo>
                  <a:lnTo>
                    <a:pt x="80940" y="1213711"/>
                  </a:lnTo>
                  <a:lnTo>
                    <a:pt x="62557" y="1171869"/>
                  </a:lnTo>
                  <a:lnTo>
                    <a:pt x="46392" y="1128890"/>
                  </a:lnTo>
                  <a:lnTo>
                    <a:pt x="32516" y="1084845"/>
                  </a:lnTo>
                  <a:lnTo>
                    <a:pt x="21002" y="1039807"/>
                  </a:lnTo>
                  <a:lnTo>
                    <a:pt x="11921" y="993846"/>
                  </a:lnTo>
                  <a:lnTo>
                    <a:pt x="5346" y="947036"/>
                  </a:lnTo>
                  <a:lnTo>
                    <a:pt x="1348" y="899448"/>
                  </a:lnTo>
                  <a:lnTo>
                    <a:pt x="0" y="851154"/>
                  </a:lnTo>
                  <a:close/>
                </a:path>
              </a:pathLst>
            </a:custGeom>
            <a:ln w="27305">
              <a:solidFill>
                <a:srgbClr val="DFED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2211" y="1042416"/>
              <a:ext cx="1156716" cy="1152143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1013459" y="0"/>
              <a:ext cx="8130540" cy="6858000"/>
            </a:xfrm>
            <a:custGeom>
              <a:avLst/>
              <a:gdLst/>
              <a:ahLst/>
              <a:cxnLst/>
              <a:rect l="l" t="t" r="r" b="b"/>
              <a:pathLst>
                <a:path w="8130540" h="6858000">
                  <a:moveTo>
                    <a:pt x="8130540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8130540" y="6858000"/>
                  </a:lnTo>
                  <a:lnTo>
                    <a:pt x="813054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37259" y="0"/>
              <a:ext cx="147916" cy="6857996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1014984" y="0"/>
              <a:ext cx="73660" cy="6858000"/>
            </a:xfrm>
            <a:custGeom>
              <a:avLst/>
              <a:gdLst/>
              <a:ahLst/>
              <a:cxnLst/>
              <a:rect l="l" t="t" r="r" b="b"/>
              <a:pathLst>
                <a:path w="73659" h="6858000">
                  <a:moveTo>
                    <a:pt x="73152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73152" y="6858000"/>
                  </a:lnTo>
                  <a:lnTo>
                    <a:pt x="7315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20495" y="1414272"/>
              <a:ext cx="219456" cy="213360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50365" y="1337817"/>
              <a:ext cx="76708" cy="78232"/>
            </a:xfrm>
            <a:prstGeom prst="rect">
              <a:avLst/>
            </a:prstGeom>
          </p:spPr>
        </p:pic>
      </p:grp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524001" y="2423541"/>
            <a:ext cx="6934200" cy="124457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br>
              <a:rPr lang="en-US" dirty="0">
                <a:latin typeface="+mn-lt"/>
                <a:ea typeface="+mn-ea"/>
                <a:cs typeface="+mn-cs"/>
                <a:sym typeface="Calibri"/>
              </a:rPr>
            </a:br>
            <a:r>
              <a:rPr lang="en-US" dirty="0">
                <a:latin typeface="+mn-lt"/>
                <a:ea typeface="+mn-ea"/>
                <a:cs typeface="+mn-cs"/>
                <a:sym typeface="Calibri"/>
              </a:rPr>
              <a:t>Restaurant Management System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207312" y="4991408"/>
            <a:ext cx="3517088" cy="1443857"/>
          </a:xfrm>
          <a:prstGeom prst="rect">
            <a:avLst/>
          </a:prstGeom>
        </p:spPr>
        <p:txBody>
          <a:bodyPr vert="horz" wrap="square" lIns="0" tIns="9906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80"/>
              </a:spcBef>
            </a:pPr>
            <a:r>
              <a:rPr sz="2000" b="1" spc="-5" dirty="0">
                <a:latin typeface="Calibri"/>
                <a:cs typeface="Calibri"/>
              </a:rPr>
              <a:t>Prepared</a:t>
            </a:r>
            <a:r>
              <a:rPr sz="2000" b="1" spc="-35" dirty="0">
                <a:latin typeface="Calibri"/>
                <a:cs typeface="Calibri"/>
              </a:rPr>
              <a:t> </a:t>
            </a:r>
            <a:r>
              <a:rPr sz="2000" b="1" dirty="0">
                <a:latin typeface="Calibri"/>
                <a:cs typeface="Calibri"/>
              </a:rPr>
              <a:t>By:</a:t>
            </a:r>
            <a:endParaRPr sz="2000" dirty="0">
              <a:latin typeface="Calibri"/>
              <a:cs typeface="Calibri"/>
            </a:endParaRPr>
          </a:p>
          <a:p>
            <a:pPr marL="38100" marR="30480">
              <a:lnSpc>
                <a:spcPct val="127800"/>
              </a:lnSpc>
              <a:spcBef>
                <a:spcPts val="5"/>
              </a:spcBef>
            </a:pPr>
            <a:r>
              <a:rPr lang="en-US" sz="1800" spc="-5" dirty="0">
                <a:latin typeface="Calibri"/>
                <a:cs typeface="Calibri"/>
              </a:rPr>
              <a:t>Dhyan Moradiya</a:t>
            </a:r>
            <a:r>
              <a:rPr sz="1800" spc="-5" dirty="0">
                <a:latin typeface="Calibri"/>
                <a:cs typeface="Calibri"/>
              </a:rPr>
              <a:t>(202103103510</a:t>
            </a:r>
            <a:r>
              <a:rPr lang="en-US" sz="1800" spc="-5" dirty="0">
                <a:latin typeface="Calibri"/>
                <a:cs typeface="Calibri"/>
              </a:rPr>
              <a:t>451</a:t>
            </a:r>
            <a:r>
              <a:rPr sz="1800" spc="-5" dirty="0">
                <a:latin typeface="Calibri"/>
                <a:cs typeface="Calibri"/>
              </a:rPr>
              <a:t>) </a:t>
            </a:r>
            <a:r>
              <a:rPr sz="1800" spc="-395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B.Tech. C</a:t>
            </a:r>
            <a:r>
              <a:rPr lang="en-US" spc="-5" dirty="0">
                <a:latin typeface="Calibri"/>
                <a:cs typeface="Calibri"/>
              </a:rPr>
              <a:t>SE</a:t>
            </a:r>
            <a:r>
              <a:rPr sz="1800" spc="-5" dirty="0">
                <a:latin typeface="Calibri"/>
                <a:cs typeface="Calibri"/>
              </a:rPr>
              <a:t> (3</a:t>
            </a:r>
            <a:r>
              <a:rPr sz="1800" spc="-7" baseline="27777" dirty="0">
                <a:latin typeface="Calibri"/>
                <a:cs typeface="Calibri"/>
              </a:rPr>
              <a:t>rd</a:t>
            </a:r>
            <a:r>
              <a:rPr sz="1800" baseline="27777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Semester) </a:t>
            </a:r>
            <a:r>
              <a:rPr sz="1800" dirty="0">
                <a:latin typeface="Calibri"/>
                <a:cs typeface="Calibri"/>
              </a:rPr>
              <a:t> </a:t>
            </a:r>
            <a:endParaRPr lang="en-US" sz="1800" dirty="0">
              <a:latin typeface="Calibri"/>
              <a:cs typeface="Calibri"/>
            </a:endParaRPr>
          </a:p>
          <a:p>
            <a:pPr marL="38100" marR="30480">
              <a:lnSpc>
                <a:spcPct val="127800"/>
              </a:lnSpc>
              <a:spcBef>
                <a:spcPts val="5"/>
              </a:spcBef>
            </a:pPr>
            <a:r>
              <a:rPr sz="1800" dirty="0">
                <a:latin typeface="Calibri"/>
                <a:cs typeface="Calibri"/>
              </a:rPr>
              <a:t>AMTICS.</a:t>
            </a:r>
          </a:p>
        </p:txBody>
      </p:sp>
      <p:sp>
        <p:nvSpPr>
          <p:cNvPr id="16" name="object 16"/>
          <p:cNvSpPr txBox="1"/>
          <p:nvPr/>
        </p:nvSpPr>
        <p:spPr>
          <a:xfrm>
            <a:off x="5831204" y="4991408"/>
            <a:ext cx="2415414" cy="1443857"/>
          </a:xfrm>
          <a:prstGeom prst="rect">
            <a:avLst/>
          </a:prstGeom>
        </p:spPr>
        <p:txBody>
          <a:bodyPr vert="horz" wrap="square" lIns="0" tIns="99060" rIns="0" bIns="0" rtlCol="0">
            <a:spAutoFit/>
          </a:bodyPr>
          <a:lstStyle/>
          <a:p>
            <a:pPr marL="17145">
              <a:lnSpc>
                <a:spcPct val="100000"/>
              </a:lnSpc>
              <a:spcBef>
                <a:spcPts val="780"/>
              </a:spcBef>
            </a:pPr>
            <a:r>
              <a:rPr sz="2000" b="1" spc="-5" dirty="0">
                <a:latin typeface="Calibri"/>
                <a:cs typeface="Calibri"/>
              </a:rPr>
              <a:t>Guided</a:t>
            </a:r>
            <a:r>
              <a:rPr sz="2000" b="1" spc="-40" dirty="0">
                <a:latin typeface="Calibri"/>
                <a:cs typeface="Calibri"/>
              </a:rPr>
              <a:t> </a:t>
            </a:r>
            <a:r>
              <a:rPr sz="2000" b="1" dirty="0">
                <a:latin typeface="Calibri"/>
                <a:cs typeface="Calibri"/>
              </a:rPr>
              <a:t>By:</a:t>
            </a:r>
            <a:endParaRPr sz="2000" dirty="0">
              <a:latin typeface="Calibri"/>
              <a:cs typeface="Calibri"/>
            </a:endParaRPr>
          </a:p>
          <a:p>
            <a:pPr marL="12700" marR="5080">
              <a:lnSpc>
                <a:spcPct val="127800"/>
              </a:lnSpc>
              <a:spcBef>
                <a:spcPts val="5"/>
              </a:spcBef>
            </a:pPr>
            <a:r>
              <a:rPr sz="1800" spc="-5" dirty="0">
                <a:latin typeface="Calibri"/>
                <a:cs typeface="Calibri"/>
              </a:rPr>
              <a:t>M</a:t>
            </a:r>
            <a:r>
              <a:rPr lang="en-US" sz="1800" spc="-5" dirty="0">
                <a:latin typeface="Calibri"/>
                <a:cs typeface="Calibri"/>
              </a:rPr>
              <a:t>s. </a:t>
            </a:r>
            <a:r>
              <a:rPr lang="en-US" sz="1800" spc="-5">
                <a:latin typeface="Calibri"/>
                <a:cs typeface="Calibri"/>
              </a:rPr>
              <a:t>Ankita Desai</a:t>
            </a:r>
          </a:p>
          <a:p>
            <a:pPr marL="12700" marR="5080">
              <a:lnSpc>
                <a:spcPct val="127800"/>
              </a:lnSpc>
              <a:spcBef>
                <a:spcPts val="5"/>
              </a:spcBef>
            </a:pPr>
            <a:r>
              <a:rPr sz="1800" spc="-5">
                <a:latin typeface="Calibri"/>
                <a:cs typeface="Calibri"/>
              </a:rPr>
              <a:t>Assistant </a:t>
            </a:r>
            <a:r>
              <a:rPr sz="1800" spc="-5" dirty="0">
                <a:latin typeface="Calibri"/>
                <a:cs typeface="Calibri"/>
              </a:rPr>
              <a:t>Professor </a:t>
            </a:r>
            <a:r>
              <a:rPr sz="1800" spc="-40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AMTICS.</a:t>
            </a:r>
          </a:p>
        </p:txBody>
      </p:sp>
      <p:grpSp>
        <p:nvGrpSpPr>
          <p:cNvPr id="17" name="object 17"/>
          <p:cNvGrpSpPr/>
          <p:nvPr/>
        </p:nvGrpSpPr>
        <p:grpSpPr>
          <a:xfrm>
            <a:off x="1371600" y="152400"/>
            <a:ext cx="7607934" cy="1431290"/>
            <a:chOff x="1371600" y="152400"/>
            <a:chExt cx="7607934" cy="1431290"/>
          </a:xfrm>
        </p:grpSpPr>
        <p:pic>
          <p:nvPicPr>
            <p:cNvPr id="18" name="object 18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371600" y="152400"/>
              <a:ext cx="1676400" cy="1431036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429500" y="152400"/>
              <a:ext cx="1549907" cy="1331976"/>
            </a:xfrm>
            <a:prstGeom prst="rect">
              <a:avLst/>
            </a:prstGeom>
          </p:spPr>
        </p:pic>
      </p:grpSp>
      <p:sp>
        <p:nvSpPr>
          <p:cNvPr id="20" name="object 20"/>
          <p:cNvSpPr txBox="1"/>
          <p:nvPr/>
        </p:nvSpPr>
        <p:spPr>
          <a:xfrm>
            <a:off x="8792336" y="6535928"/>
            <a:ext cx="1016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30" dirty="0">
                <a:solidFill>
                  <a:srgbClr val="889BA3"/>
                </a:solidFill>
                <a:latin typeface="Trebuchet MS"/>
                <a:cs typeface="Trebuchet MS"/>
              </a:rPr>
              <a:t>1</a:t>
            </a:r>
            <a:endParaRPr sz="12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68374" y="461899"/>
            <a:ext cx="205740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/>
              <a:t>Modules</a:t>
            </a:r>
            <a:endParaRPr sz="4400"/>
          </a:p>
        </p:txBody>
      </p:sp>
      <p:sp>
        <p:nvSpPr>
          <p:cNvPr id="5" name="object 5"/>
          <p:cNvSpPr txBox="1"/>
          <p:nvPr/>
        </p:nvSpPr>
        <p:spPr>
          <a:xfrm>
            <a:off x="8729726" y="6546718"/>
            <a:ext cx="228600" cy="20256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z="1200" spc="-30" dirty="0">
                <a:solidFill>
                  <a:srgbClr val="889BA3"/>
                </a:solidFill>
                <a:latin typeface="Trebuchet MS"/>
                <a:cs typeface="Trebuchet MS"/>
              </a:rPr>
              <a:pPr marL="38100">
                <a:lnSpc>
                  <a:spcPct val="100000"/>
                </a:lnSpc>
                <a:spcBef>
                  <a:spcPts val="15"/>
                </a:spcBef>
              </a:pPr>
              <a:t>10</a:t>
            </a:fld>
            <a:endParaRPr sz="12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37125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spcBef>
                <a:spcPts val="15"/>
              </a:spcBef>
            </a:pPr>
            <a:r>
              <a:rPr lang="en-US" spc="-100" dirty="0"/>
              <a:t>11/26/22</a:t>
            </a: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endParaRPr spc="-100" dirty="0"/>
          </a:p>
        </p:txBody>
      </p:sp>
      <p:sp>
        <p:nvSpPr>
          <p:cNvPr id="3" name="object 3"/>
          <p:cNvSpPr txBox="1"/>
          <p:nvPr/>
        </p:nvSpPr>
        <p:spPr>
          <a:xfrm>
            <a:off x="1468374" y="1380092"/>
            <a:ext cx="7489952" cy="3166893"/>
          </a:xfrm>
          <a:prstGeom prst="rect">
            <a:avLst/>
          </a:prstGeom>
        </p:spPr>
        <p:txBody>
          <a:bodyPr vert="horz" wrap="square" lIns="0" tIns="4254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5"/>
              </a:spcBef>
              <a:buClr>
                <a:srgbClr val="D16248"/>
              </a:buClr>
              <a:buFont typeface="Microsoft Sans Serif"/>
              <a:buChar char="●"/>
              <a:tabLst>
                <a:tab pos="354965" algn="l"/>
                <a:tab pos="355600" algn="l"/>
              </a:tabLst>
            </a:pPr>
            <a:r>
              <a:rPr lang="en-US" sz="1400" spc="-60" dirty="0">
                <a:latin typeface="Trebuchet MS"/>
                <a:cs typeface="Trebuchet MS"/>
              </a:rPr>
              <a:t>Waiter</a:t>
            </a:r>
            <a:endParaRPr sz="1400" dirty="0">
              <a:latin typeface="Trebuchet MS"/>
              <a:cs typeface="Trebuchet MS"/>
            </a:endParaRPr>
          </a:p>
          <a:p>
            <a:pPr marL="663575" lvl="1" indent="-344170">
              <a:lnSpc>
                <a:spcPct val="100000"/>
              </a:lnSpc>
              <a:spcBef>
                <a:spcPts val="200"/>
              </a:spcBef>
              <a:buClr>
                <a:srgbClr val="D16248"/>
              </a:buClr>
              <a:buFont typeface="Wingdings"/>
              <a:buChar char=""/>
              <a:tabLst>
                <a:tab pos="663575" algn="l"/>
                <a:tab pos="664210" algn="l"/>
              </a:tabLst>
            </a:pPr>
            <a:r>
              <a:rPr lang="en-US" sz="1400" spc="-65" dirty="0">
                <a:latin typeface="Trebuchet MS"/>
                <a:cs typeface="Trebuchet MS"/>
              </a:rPr>
              <a:t>Waiter </a:t>
            </a:r>
            <a:r>
              <a:rPr sz="1400" spc="-65" dirty="0">
                <a:latin typeface="Trebuchet MS"/>
                <a:cs typeface="Trebuchet MS"/>
              </a:rPr>
              <a:t>Logi</a:t>
            </a:r>
            <a:r>
              <a:rPr sz="1400" spc="-75" dirty="0">
                <a:latin typeface="Trebuchet MS"/>
                <a:cs typeface="Trebuchet MS"/>
              </a:rPr>
              <a:t>n</a:t>
            </a:r>
            <a:endParaRPr lang="en-US" sz="1400" spc="-75" dirty="0">
              <a:latin typeface="Trebuchet MS"/>
              <a:cs typeface="Trebuchet MS"/>
            </a:endParaRPr>
          </a:p>
          <a:p>
            <a:pPr marL="319405" lvl="1">
              <a:spcBef>
                <a:spcPts val="200"/>
              </a:spcBef>
              <a:buClr>
                <a:srgbClr val="D16248"/>
              </a:buClr>
              <a:tabLst>
                <a:tab pos="663575" algn="l"/>
                <a:tab pos="664210" algn="l"/>
              </a:tabLst>
            </a:pPr>
            <a:r>
              <a:rPr lang="en-US" sz="1400" spc="-65" dirty="0">
                <a:latin typeface="Trebuchet MS"/>
                <a:cs typeface="Trebuchet MS"/>
              </a:rPr>
              <a:t>		  	-    Authentication of Waiter.</a:t>
            </a:r>
            <a:endParaRPr lang="en-US" sz="1400" dirty="0">
              <a:latin typeface="Trebuchet MS"/>
              <a:cs typeface="Trebuchet MS"/>
            </a:endParaRPr>
          </a:p>
          <a:p>
            <a:pPr marL="663575" lvl="1" indent="-344170">
              <a:lnSpc>
                <a:spcPct val="100000"/>
              </a:lnSpc>
              <a:spcBef>
                <a:spcPts val="200"/>
              </a:spcBef>
              <a:buClr>
                <a:srgbClr val="D16248"/>
              </a:buClr>
              <a:buFont typeface="Wingdings"/>
              <a:buChar char=""/>
              <a:tabLst>
                <a:tab pos="663575" algn="l"/>
                <a:tab pos="664210" algn="l"/>
              </a:tabLst>
            </a:pPr>
            <a:endParaRPr lang="en-US" sz="1400" spc="-75" dirty="0">
              <a:latin typeface="Trebuchet MS"/>
              <a:cs typeface="Trebuchet MS"/>
            </a:endParaRPr>
          </a:p>
          <a:p>
            <a:pPr marL="663575" lvl="1" indent="-344170">
              <a:spcBef>
                <a:spcPts val="200"/>
              </a:spcBef>
              <a:buClr>
                <a:srgbClr val="D16248"/>
              </a:buClr>
              <a:buFont typeface="Wingdings"/>
              <a:buChar char=""/>
              <a:tabLst>
                <a:tab pos="663575" algn="l"/>
                <a:tab pos="664210" algn="l"/>
              </a:tabLst>
            </a:pPr>
            <a:r>
              <a:rPr lang="en-US" sz="1400" dirty="0">
                <a:latin typeface="Trebuchet MS"/>
                <a:cs typeface="Trebuchet MS"/>
              </a:rPr>
              <a:t>Dashboard Home</a:t>
            </a:r>
          </a:p>
          <a:p>
            <a:pPr marL="776605" lvl="2">
              <a:spcBef>
                <a:spcPts val="200"/>
              </a:spcBef>
              <a:buClr>
                <a:srgbClr val="D16248"/>
              </a:buClr>
              <a:tabLst>
                <a:tab pos="663575" algn="l"/>
                <a:tab pos="664210" algn="l"/>
              </a:tabLst>
            </a:pPr>
            <a:r>
              <a:rPr lang="en-US" sz="1400" dirty="0">
                <a:latin typeface="Trebuchet MS"/>
                <a:cs typeface="Trebuchet MS"/>
              </a:rPr>
              <a:t>	-   Table live status.</a:t>
            </a:r>
          </a:p>
          <a:p>
            <a:pPr marL="319405" lvl="1">
              <a:lnSpc>
                <a:spcPct val="100000"/>
              </a:lnSpc>
              <a:spcBef>
                <a:spcPts val="190"/>
              </a:spcBef>
              <a:buClr>
                <a:srgbClr val="D16248"/>
              </a:buClr>
              <a:tabLst>
                <a:tab pos="663575" algn="l"/>
                <a:tab pos="664210" algn="l"/>
              </a:tabLst>
            </a:pPr>
            <a:endParaRPr lang="en-US" sz="1400" dirty="0">
              <a:latin typeface="Trebuchet MS"/>
              <a:cs typeface="Trebuchet MS"/>
            </a:endParaRPr>
          </a:p>
          <a:p>
            <a:pPr marL="663575" lvl="1" indent="-344170">
              <a:lnSpc>
                <a:spcPct val="100000"/>
              </a:lnSpc>
              <a:spcBef>
                <a:spcPts val="190"/>
              </a:spcBef>
              <a:buClr>
                <a:srgbClr val="D16248"/>
              </a:buClr>
              <a:buFont typeface="Wingdings"/>
              <a:buChar char=""/>
              <a:tabLst>
                <a:tab pos="663575" algn="l"/>
                <a:tab pos="664210" algn="l"/>
              </a:tabLst>
            </a:pPr>
            <a:r>
              <a:rPr lang="en-US" sz="1400" dirty="0">
                <a:latin typeface="Trebuchet MS"/>
                <a:cs typeface="Trebuchet MS"/>
              </a:rPr>
              <a:t>Take order</a:t>
            </a:r>
          </a:p>
          <a:p>
            <a:pPr marL="319405" lvl="1">
              <a:lnSpc>
                <a:spcPct val="100000"/>
              </a:lnSpc>
              <a:spcBef>
                <a:spcPts val="190"/>
              </a:spcBef>
              <a:buClr>
                <a:srgbClr val="D16248"/>
              </a:buClr>
              <a:tabLst>
                <a:tab pos="663575" algn="l"/>
                <a:tab pos="664210" algn="l"/>
              </a:tabLst>
            </a:pPr>
            <a:r>
              <a:rPr lang="en-US" sz="1400" dirty="0">
                <a:latin typeface="Trebuchet MS"/>
                <a:cs typeface="Trebuchet MS"/>
              </a:rPr>
              <a:t>			-   Can take customers orders</a:t>
            </a:r>
          </a:p>
          <a:p>
            <a:pPr marL="319405" lvl="1">
              <a:lnSpc>
                <a:spcPct val="100000"/>
              </a:lnSpc>
              <a:spcBef>
                <a:spcPts val="190"/>
              </a:spcBef>
              <a:buClr>
                <a:srgbClr val="D16248"/>
              </a:buClr>
              <a:tabLst>
                <a:tab pos="663575" algn="l"/>
                <a:tab pos="664210" algn="l"/>
              </a:tabLst>
            </a:pPr>
            <a:endParaRPr lang="en-US" sz="1400" dirty="0">
              <a:latin typeface="Trebuchet MS"/>
              <a:cs typeface="Trebuchet MS"/>
            </a:endParaRPr>
          </a:p>
          <a:p>
            <a:pPr marL="663575" lvl="1" indent="-344170">
              <a:lnSpc>
                <a:spcPct val="100000"/>
              </a:lnSpc>
              <a:spcBef>
                <a:spcPts val="190"/>
              </a:spcBef>
              <a:buClr>
                <a:srgbClr val="D16248"/>
              </a:buClr>
              <a:buFont typeface="Wingdings"/>
              <a:buChar char=""/>
              <a:tabLst>
                <a:tab pos="663575" algn="l"/>
                <a:tab pos="664210" algn="l"/>
              </a:tabLst>
            </a:pPr>
            <a:r>
              <a:rPr lang="en-US" sz="1400" dirty="0">
                <a:latin typeface="Trebuchet MS"/>
                <a:cs typeface="Trebuchet MS"/>
              </a:rPr>
              <a:t>Order list</a:t>
            </a:r>
          </a:p>
          <a:p>
            <a:pPr marL="319405" lvl="1">
              <a:lnSpc>
                <a:spcPct val="100000"/>
              </a:lnSpc>
              <a:spcBef>
                <a:spcPts val="190"/>
              </a:spcBef>
              <a:buClr>
                <a:srgbClr val="D16248"/>
              </a:buClr>
              <a:tabLst>
                <a:tab pos="663575" algn="l"/>
                <a:tab pos="664210" algn="l"/>
              </a:tabLst>
            </a:pPr>
            <a:r>
              <a:rPr lang="en-US" sz="1400" dirty="0">
                <a:latin typeface="Trebuchet MS"/>
                <a:cs typeface="Trebuchet MS"/>
              </a:rPr>
              <a:t>			-   See and Update  order status</a:t>
            </a:r>
            <a:endParaRPr sz="1400" dirty="0">
              <a:latin typeface="Trebuchet MS"/>
              <a:cs typeface="Trebuchet MS"/>
            </a:endParaRPr>
          </a:p>
          <a:p>
            <a:pPr marL="927100">
              <a:lnSpc>
                <a:spcPts val="1835"/>
              </a:lnSpc>
              <a:spcBef>
                <a:spcPts val="195"/>
              </a:spcBef>
            </a:pPr>
            <a:endParaRPr lang="en-US" sz="1700" spc="-90" dirty="0">
              <a:latin typeface="Trebuchet MS"/>
              <a:cs typeface="Trebuchet MS"/>
            </a:endParaRPr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EB76B4B9-843F-D602-657D-24203E8BD497}"/>
              </a:ext>
            </a:extLst>
          </p:cNvPr>
          <p:cNvSpPr txBox="1"/>
          <p:nvPr/>
        </p:nvSpPr>
        <p:spPr>
          <a:xfrm>
            <a:off x="6329553" y="6503344"/>
            <a:ext cx="2165985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35"/>
              </a:lnSpc>
            </a:pPr>
            <a:r>
              <a:rPr lang="en-US" spc="-155" dirty="0">
                <a:solidFill>
                  <a:srgbClr val="A7A7A7"/>
                </a:solidFill>
                <a:latin typeface="Trebuchet MS"/>
                <a:cs typeface="Trebuchet MS"/>
              </a:rPr>
              <a:t>RMS</a:t>
            </a:r>
            <a:r>
              <a:rPr lang="en-US" sz="1800" spc="-155" dirty="0">
                <a:solidFill>
                  <a:srgbClr val="A7A7A7"/>
                </a:solidFill>
                <a:latin typeface="Trebuchet MS"/>
                <a:cs typeface="Trebuchet MS"/>
              </a:rPr>
              <a:t>,</a:t>
            </a:r>
            <a:r>
              <a:rPr lang="en-US" sz="1800" spc="-40" dirty="0">
                <a:solidFill>
                  <a:srgbClr val="A7A7A7"/>
                </a:solidFill>
                <a:latin typeface="Trebuchet MS"/>
                <a:cs typeface="Trebuchet MS"/>
              </a:rPr>
              <a:t> </a:t>
            </a:r>
            <a:r>
              <a:rPr lang="en-US" sz="1800" spc="100" dirty="0">
                <a:solidFill>
                  <a:srgbClr val="A7A7A7"/>
                </a:solidFill>
                <a:latin typeface="Trebuchet MS"/>
                <a:cs typeface="Trebuchet MS"/>
              </a:rPr>
              <a:t>AMT</a:t>
            </a:r>
            <a:r>
              <a:rPr lang="en-US" sz="1800" spc="-55" dirty="0">
                <a:solidFill>
                  <a:srgbClr val="A7A7A7"/>
                </a:solidFill>
                <a:latin typeface="Trebuchet MS"/>
                <a:cs typeface="Trebuchet MS"/>
              </a:rPr>
              <a:t>I</a:t>
            </a:r>
            <a:r>
              <a:rPr lang="en-US" sz="1800" spc="75" dirty="0">
                <a:solidFill>
                  <a:srgbClr val="A7A7A7"/>
                </a:solidFill>
                <a:latin typeface="Trebuchet MS"/>
                <a:cs typeface="Trebuchet MS"/>
              </a:rPr>
              <a:t>CS</a:t>
            </a:r>
            <a:endParaRPr lang="en-US" sz="1800" dirty="0"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9334726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68374" y="461899"/>
            <a:ext cx="205740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/>
              <a:t>Modules</a:t>
            </a:r>
            <a:endParaRPr sz="4400"/>
          </a:p>
        </p:txBody>
      </p:sp>
      <p:sp>
        <p:nvSpPr>
          <p:cNvPr id="5" name="object 5"/>
          <p:cNvSpPr txBox="1"/>
          <p:nvPr/>
        </p:nvSpPr>
        <p:spPr>
          <a:xfrm>
            <a:off x="8729726" y="6546718"/>
            <a:ext cx="228600" cy="20256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z="1200" spc="-30" dirty="0">
                <a:solidFill>
                  <a:srgbClr val="889BA3"/>
                </a:solidFill>
                <a:latin typeface="Trebuchet MS"/>
                <a:cs typeface="Trebuchet MS"/>
              </a:rPr>
              <a:pPr marL="38100">
                <a:lnSpc>
                  <a:spcPct val="100000"/>
                </a:lnSpc>
                <a:spcBef>
                  <a:spcPts val="15"/>
                </a:spcBef>
              </a:pPr>
              <a:t>11</a:t>
            </a:fld>
            <a:endParaRPr sz="12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37125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spcBef>
                <a:spcPts val="15"/>
              </a:spcBef>
            </a:pPr>
            <a:r>
              <a:rPr lang="en-US" spc="-100" dirty="0"/>
              <a:t>11/26/22</a:t>
            </a: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endParaRPr spc="-100" dirty="0"/>
          </a:p>
        </p:txBody>
      </p:sp>
      <p:sp>
        <p:nvSpPr>
          <p:cNvPr id="3" name="object 3"/>
          <p:cNvSpPr txBox="1"/>
          <p:nvPr/>
        </p:nvSpPr>
        <p:spPr>
          <a:xfrm>
            <a:off x="1468374" y="1380092"/>
            <a:ext cx="7489952" cy="2443618"/>
          </a:xfrm>
          <a:prstGeom prst="rect">
            <a:avLst/>
          </a:prstGeom>
        </p:spPr>
        <p:txBody>
          <a:bodyPr vert="horz" wrap="square" lIns="0" tIns="4254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5"/>
              </a:spcBef>
              <a:buClr>
                <a:srgbClr val="D16248"/>
              </a:buClr>
              <a:buFont typeface="Microsoft Sans Serif"/>
              <a:buChar char="●"/>
              <a:tabLst>
                <a:tab pos="354965" algn="l"/>
                <a:tab pos="355600" algn="l"/>
              </a:tabLst>
            </a:pPr>
            <a:r>
              <a:rPr lang="en-US" sz="1400" spc="-60" dirty="0">
                <a:latin typeface="Trebuchet MS"/>
                <a:cs typeface="Trebuchet MS"/>
              </a:rPr>
              <a:t>Cook</a:t>
            </a:r>
            <a:endParaRPr sz="1400" dirty="0">
              <a:latin typeface="Trebuchet MS"/>
              <a:cs typeface="Trebuchet MS"/>
            </a:endParaRPr>
          </a:p>
          <a:p>
            <a:pPr marL="663575" lvl="1" indent="-344170">
              <a:lnSpc>
                <a:spcPct val="100000"/>
              </a:lnSpc>
              <a:spcBef>
                <a:spcPts val="200"/>
              </a:spcBef>
              <a:buClr>
                <a:srgbClr val="D16248"/>
              </a:buClr>
              <a:buFont typeface="Wingdings"/>
              <a:buChar char=""/>
              <a:tabLst>
                <a:tab pos="663575" algn="l"/>
                <a:tab pos="664210" algn="l"/>
              </a:tabLst>
            </a:pPr>
            <a:r>
              <a:rPr lang="en-US" sz="1400" spc="-65" dirty="0">
                <a:latin typeface="Trebuchet MS"/>
                <a:cs typeface="Trebuchet MS"/>
              </a:rPr>
              <a:t>Waiter Cook</a:t>
            </a:r>
            <a:endParaRPr lang="en-US" sz="1400" spc="-75" dirty="0">
              <a:latin typeface="Trebuchet MS"/>
              <a:cs typeface="Trebuchet MS"/>
            </a:endParaRPr>
          </a:p>
          <a:p>
            <a:pPr marL="319405" lvl="1">
              <a:spcBef>
                <a:spcPts val="200"/>
              </a:spcBef>
              <a:buClr>
                <a:srgbClr val="D16248"/>
              </a:buClr>
              <a:tabLst>
                <a:tab pos="663575" algn="l"/>
                <a:tab pos="664210" algn="l"/>
              </a:tabLst>
            </a:pPr>
            <a:r>
              <a:rPr lang="en-US" sz="1400" spc="-65" dirty="0">
                <a:latin typeface="Trebuchet MS"/>
                <a:cs typeface="Trebuchet MS"/>
              </a:rPr>
              <a:t>		  	-    Authentication of Cook.</a:t>
            </a:r>
            <a:endParaRPr lang="en-US" sz="1400" dirty="0">
              <a:latin typeface="Trebuchet MS"/>
              <a:cs typeface="Trebuchet MS"/>
            </a:endParaRPr>
          </a:p>
          <a:p>
            <a:pPr marL="663575" lvl="1" indent="-344170">
              <a:lnSpc>
                <a:spcPct val="100000"/>
              </a:lnSpc>
              <a:spcBef>
                <a:spcPts val="200"/>
              </a:spcBef>
              <a:buClr>
                <a:srgbClr val="D16248"/>
              </a:buClr>
              <a:buFont typeface="Wingdings"/>
              <a:buChar char=""/>
              <a:tabLst>
                <a:tab pos="663575" algn="l"/>
                <a:tab pos="664210" algn="l"/>
              </a:tabLst>
            </a:pPr>
            <a:endParaRPr lang="en-US" sz="1400" spc="-75" dirty="0">
              <a:latin typeface="Trebuchet MS"/>
              <a:cs typeface="Trebuchet MS"/>
            </a:endParaRPr>
          </a:p>
          <a:p>
            <a:pPr marL="663575" lvl="1" indent="-344170">
              <a:spcBef>
                <a:spcPts val="200"/>
              </a:spcBef>
              <a:buClr>
                <a:srgbClr val="D16248"/>
              </a:buClr>
              <a:buFont typeface="Wingdings"/>
              <a:buChar char=""/>
              <a:tabLst>
                <a:tab pos="663575" algn="l"/>
                <a:tab pos="664210" algn="l"/>
              </a:tabLst>
            </a:pPr>
            <a:r>
              <a:rPr lang="en-US" sz="1400" dirty="0">
                <a:latin typeface="Trebuchet MS"/>
                <a:cs typeface="Trebuchet MS"/>
              </a:rPr>
              <a:t>Dashboard Home</a:t>
            </a:r>
          </a:p>
          <a:p>
            <a:pPr marL="776605" lvl="2">
              <a:spcBef>
                <a:spcPts val="200"/>
              </a:spcBef>
              <a:buClr>
                <a:srgbClr val="D16248"/>
              </a:buClr>
              <a:tabLst>
                <a:tab pos="663575" algn="l"/>
                <a:tab pos="664210" algn="l"/>
              </a:tabLst>
            </a:pPr>
            <a:r>
              <a:rPr lang="en-US" sz="1400" dirty="0">
                <a:latin typeface="Trebuchet MS"/>
                <a:cs typeface="Trebuchet MS"/>
              </a:rPr>
              <a:t>	-   Table live status.</a:t>
            </a:r>
          </a:p>
          <a:p>
            <a:pPr marL="776605" lvl="2">
              <a:spcBef>
                <a:spcPts val="200"/>
              </a:spcBef>
              <a:buClr>
                <a:srgbClr val="D16248"/>
              </a:buClr>
              <a:tabLst>
                <a:tab pos="663575" algn="l"/>
                <a:tab pos="664210" algn="l"/>
              </a:tabLst>
            </a:pPr>
            <a:endParaRPr lang="en-US" sz="1400" dirty="0">
              <a:latin typeface="Trebuchet MS"/>
              <a:cs typeface="Trebuchet MS"/>
            </a:endParaRPr>
          </a:p>
          <a:p>
            <a:pPr marL="663575" lvl="1" indent="-344170">
              <a:lnSpc>
                <a:spcPct val="100000"/>
              </a:lnSpc>
              <a:spcBef>
                <a:spcPts val="190"/>
              </a:spcBef>
              <a:buClr>
                <a:srgbClr val="D16248"/>
              </a:buClr>
              <a:buFont typeface="Wingdings"/>
              <a:buChar char=""/>
              <a:tabLst>
                <a:tab pos="663575" algn="l"/>
                <a:tab pos="664210" algn="l"/>
              </a:tabLst>
            </a:pPr>
            <a:r>
              <a:rPr lang="en-US" sz="1400" dirty="0">
                <a:latin typeface="Trebuchet MS"/>
                <a:cs typeface="Trebuchet MS"/>
              </a:rPr>
              <a:t>Order list</a:t>
            </a:r>
          </a:p>
          <a:p>
            <a:pPr marL="319405" lvl="1">
              <a:lnSpc>
                <a:spcPct val="100000"/>
              </a:lnSpc>
              <a:spcBef>
                <a:spcPts val="190"/>
              </a:spcBef>
              <a:buClr>
                <a:srgbClr val="D16248"/>
              </a:buClr>
              <a:tabLst>
                <a:tab pos="663575" algn="l"/>
                <a:tab pos="664210" algn="l"/>
              </a:tabLst>
            </a:pPr>
            <a:r>
              <a:rPr lang="en-US" sz="1400" dirty="0">
                <a:latin typeface="Trebuchet MS"/>
                <a:cs typeface="Trebuchet MS"/>
              </a:rPr>
              <a:t>			-   See and Update  order status</a:t>
            </a:r>
            <a:endParaRPr sz="1400" dirty="0">
              <a:latin typeface="Trebuchet MS"/>
              <a:cs typeface="Trebuchet MS"/>
            </a:endParaRPr>
          </a:p>
          <a:p>
            <a:pPr marL="927100">
              <a:lnSpc>
                <a:spcPts val="1835"/>
              </a:lnSpc>
              <a:spcBef>
                <a:spcPts val="195"/>
              </a:spcBef>
            </a:pPr>
            <a:endParaRPr lang="en-US" sz="1700" spc="-90" dirty="0">
              <a:latin typeface="Trebuchet MS"/>
              <a:cs typeface="Trebuchet MS"/>
            </a:endParaRPr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EB76B4B9-843F-D602-657D-24203E8BD497}"/>
              </a:ext>
            </a:extLst>
          </p:cNvPr>
          <p:cNvSpPr txBox="1"/>
          <p:nvPr/>
        </p:nvSpPr>
        <p:spPr>
          <a:xfrm>
            <a:off x="6329553" y="6503344"/>
            <a:ext cx="2165985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35"/>
              </a:lnSpc>
            </a:pPr>
            <a:r>
              <a:rPr lang="en-US" spc="-155" dirty="0">
                <a:solidFill>
                  <a:srgbClr val="A7A7A7"/>
                </a:solidFill>
                <a:latin typeface="Trebuchet MS"/>
                <a:cs typeface="Trebuchet MS"/>
              </a:rPr>
              <a:t>RMS</a:t>
            </a:r>
            <a:r>
              <a:rPr lang="en-US" sz="1800" spc="-155" dirty="0">
                <a:solidFill>
                  <a:srgbClr val="A7A7A7"/>
                </a:solidFill>
                <a:latin typeface="Trebuchet MS"/>
                <a:cs typeface="Trebuchet MS"/>
              </a:rPr>
              <a:t>,</a:t>
            </a:r>
            <a:r>
              <a:rPr lang="en-US" sz="1800" spc="-40" dirty="0">
                <a:solidFill>
                  <a:srgbClr val="A7A7A7"/>
                </a:solidFill>
                <a:latin typeface="Trebuchet MS"/>
                <a:cs typeface="Trebuchet MS"/>
              </a:rPr>
              <a:t> </a:t>
            </a:r>
            <a:r>
              <a:rPr lang="en-US" sz="1800" spc="100" dirty="0">
                <a:solidFill>
                  <a:srgbClr val="A7A7A7"/>
                </a:solidFill>
                <a:latin typeface="Trebuchet MS"/>
                <a:cs typeface="Trebuchet MS"/>
              </a:rPr>
              <a:t>AMT</a:t>
            </a:r>
            <a:r>
              <a:rPr lang="en-US" sz="1800" spc="-55" dirty="0">
                <a:solidFill>
                  <a:srgbClr val="A7A7A7"/>
                </a:solidFill>
                <a:latin typeface="Trebuchet MS"/>
                <a:cs typeface="Trebuchet MS"/>
              </a:rPr>
              <a:t>I</a:t>
            </a:r>
            <a:r>
              <a:rPr lang="en-US" sz="1800" spc="75" dirty="0">
                <a:solidFill>
                  <a:srgbClr val="A7A7A7"/>
                </a:solidFill>
                <a:latin typeface="Trebuchet MS"/>
                <a:cs typeface="Trebuchet MS"/>
              </a:rPr>
              <a:t>CS</a:t>
            </a:r>
            <a:endParaRPr lang="en-US" sz="1800" dirty="0"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366065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68374" y="461899"/>
            <a:ext cx="220599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/>
              <a:t>Diagr</a:t>
            </a:r>
            <a:r>
              <a:rPr sz="4400" spc="-20" dirty="0"/>
              <a:t>a</a:t>
            </a:r>
            <a:r>
              <a:rPr sz="4400" spc="-5" dirty="0"/>
              <a:t>ms</a:t>
            </a:r>
            <a:endParaRPr sz="4400"/>
          </a:p>
        </p:txBody>
      </p:sp>
      <p:sp>
        <p:nvSpPr>
          <p:cNvPr id="3" name="object 3"/>
          <p:cNvSpPr txBox="1"/>
          <p:nvPr/>
        </p:nvSpPr>
        <p:spPr>
          <a:xfrm>
            <a:off x="1550669" y="1464005"/>
            <a:ext cx="229235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2735" indent="-280670">
              <a:lnSpc>
                <a:spcPct val="100000"/>
              </a:lnSpc>
              <a:spcBef>
                <a:spcPts val="105"/>
              </a:spcBef>
              <a:buClr>
                <a:srgbClr val="D16248"/>
              </a:buClr>
              <a:buSzPct val="79687"/>
              <a:buFont typeface="Microsoft Sans Serif"/>
              <a:buChar char="●"/>
              <a:tabLst>
                <a:tab pos="293370" algn="l"/>
              </a:tabLst>
            </a:pPr>
            <a:r>
              <a:rPr sz="2000" spc="-65" dirty="0">
                <a:latin typeface="Trebuchet MS"/>
                <a:cs typeface="Trebuchet MS"/>
              </a:rPr>
              <a:t>E-R</a:t>
            </a:r>
            <a:r>
              <a:rPr sz="2000" spc="-140" dirty="0">
                <a:latin typeface="Trebuchet MS"/>
                <a:cs typeface="Trebuchet MS"/>
              </a:rPr>
              <a:t> </a:t>
            </a:r>
            <a:r>
              <a:rPr sz="2000" spc="-204" dirty="0">
                <a:latin typeface="Trebuchet MS"/>
                <a:cs typeface="Trebuchet MS"/>
              </a:rPr>
              <a:t>diagram</a:t>
            </a:r>
            <a:endParaRPr sz="2000" dirty="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329553" y="6503344"/>
            <a:ext cx="2165985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35"/>
              </a:lnSpc>
            </a:pPr>
            <a:r>
              <a:rPr lang="en-US" spc="-155" dirty="0">
                <a:solidFill>
                  <a:srgbClr val="A7A7A7"/>
                </a:solidFill>
                <a:latin typeface="Trebuchet MS"/>
                <a:cs typeface="Trebuchet MS"/>
              </a:rPr>
              <a:t>RMS</a:t>
            </a:r>
            <a:r>
              <a:rPr sz="1800" spc="-155" dirty="0">
                <a:solidFill>
                  <a:srgbClr val="A7A7A7"/>
                </a:solidFill>
                <a:latin typeface="Trebuchet MS"/>
                <a:cs typeface="Trebuchet MS"/>
              </a:rPr>
              <a:t>,</a:t>
            </a:r>
            <a:r>
              <a:rPr sz="1800" spc="-40" dirty="0">
                <a:solidFill>
                  <a:srgbClr val="A7A7A7"/>
                </a:solidFill>
                <a:latin typeface="Trebuchet MS"/>
                <a:cs typeface="Trebuchet MS"/>
              </a:rPr>
              <a:t> </a:t>
            </a:r>
            <a:r>
              <a:rPr sz="1800" spc="100" dirty="0">
                <a:solidFill>
                  <a:srgbClr val="A7A7A7"/>
                </a:solidFill>
                <a:latin typeface="Trebuchet MS"/>
                <a:cs typeface="Trebuchet MS"/>
              </a:rPr>
              <a:t>AMT</a:t>
            </a:r>
            <a:r>
              <a:rPr sz="1800" spc="-55" dirty="0">
                <a:solidFill>
                  <a:srgbClr val="A7A7A7"/>
                </a:solidFill>
                <a:latin typeface="Trebuchet MS"/>
                <a:cs typeface="Trebuchet MS"/>
              </a:rPr>
              <a:t>I</a:t>
            </a:r>
            <a:r>
              <a:rPr sz="1800" spc="75" dirty="0">
                <a:solidFill>
                  <a:srgbClr val="A7A7A7"/>
                </a:solidFill>
                <a:latin typeface="Trebuchet MS"/>
                <a:cs typeface="Trebuchet MS"/>
              </a:rPr>
              <a:t>CS</a:t>
            </a:r>
            <a:endParaRPr sz="1800" dirty="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729726" y="6546718"/>
            <a:ext cx="228600" cy="20256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z="1200" spc="-30" dirty="0">
                <a:solidFill>
                  <a:srgbClr val="889BA3"/>
                </a:solidFill>
                <a:latin typeface="Trebuchet MS"/>
                <a:cs typeface="Trebuchet MS"/>
              </a:rPr>
              <a:pPr marL="38100">
                <a:lnSpc>
                  <a:spcPct val="100000"/>
                </a:lnSpc>
                <a:spcBef>
                  <a:spcPts val="15"/>
                </a:spcBef>
              </a:pPr>
              <a:t>12</a:t>
            </a:fld>
            <a:endParaRPr sz="12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37125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spcBef>
                <a:spcPts val="15"/>
              </a:spcBef>
            </a:pPr>
            <a:r>
              <a:rPr lang="en-US" spc="-100" dirty="0"/>
              <a:t>11/26/22</a:t>
            </a: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endParaRPr spc="-100" dirty="0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BF30BF6B-A95B-81FD-1A93-5617CDC010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419" y="1950627"/>
            <a:ext cx="5689981" cy="459609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20496" y="1337817"/>
            <a:ext cx="306705" cy="290195"/>
            <a:chOff x="920496" y="1337817"/>
            <a:chExt cx="306705" cy="29019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20496" y="1414271"/>
              <a:ext cx="219456" cy="21336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50366" y="1337817"/>
              <a:ext cx="76708" cy="78232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468374" y="461899"/>
            <a:ext cx="220599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/>
              <a:t>Diagr</a:t>
            </a:r>
            <a:r>
              <a:rPr sz="4400" spc="-20" dirty="0"/>
              <a:t>a</a:t>
            </a:r>
            <a:r>
              <a:rPr sz="4400" spc="-5" dirty="0"/>
              <a:t>ms</a:t>
            </a:r>
            <a:endParaRPr sz="4400"/>
          </a:p>
        </p:txBody>
      </p:sp>
      <p:sp>
        <p:nvSpPr>
          <p:cNvPr id="6" name="object 6"/>
          <p:cNvSpPr txBox="1"/>
          <p:nvPr/>
        </p:nvSpPr>
        <p:spPr>
          <a:xfrm>
            <a:off x="1550669" y="1464005"/>
            <a:ext cx="3317875" cy="58028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2735" indent="-280670">
              <a:lnSpc>
                <a:spcPct val="100000"/>
              </a:lnSpc>
              <a:spcBef>
                <a:spcPts val="105"/>
              </a:spcBef>
              <a:buClr>
                <a:srgbClr val="D16248"/>
              </a:buClr>
              <a:buSzPct val="79687"/>
              <a:buFont typeface="Microsoft Sans Serif"/>
              <a:buChar char="●"/>
              <a:tabLst>
                <a:tab pos="293370" algn="l"/>
              </a:tabLst>
            </a:pPr>
            <a:r>
              <a:rPr sz="2000" spc="-100" dirty="0">
                <a:latin typeface="Trebuchet MS"/>
                <a:cs typeface="Trebuchet MS"/>
              </a:rPr>
              <a:t>Data</a:t>
            </a:r>
            <a:r>
              <a:rPr sz="2000" spc="-90" dirty="0">
                <a:latin typeface="Trebuchet MS"/>
                <a:cs typeface="Trebuchet MS"/>
              </a:rPr>
              <a:t> </a:t>
            </a:r>
            <a:r>
              <a:rPr sz="2000" spc="-165" dirty="0">
                <a:latin typeface="Trebuchet MS"/>
                <a:cs typeface="Trebuchet MS"/>
              </a:rPr>
              <a:t>flow</a:t>
            </a:r>
            <a:r>
              <a:rPr sz="2000" spc="-105" dirty="0">
                <a:latin typeface="Trebuchet MS"/>
                <a:cs typeface="Trebuchet MS"/>
              </a:rPr>
              <a:t> </a:t>
            </a:r>
            <a:r>
              <a:rPr sz="2000" spc="-200" dirty="0">
                <a:latin typeface="Trebuchet MS"/>
                <a:cs typeface="Trebuchet MS"/>
              </a:rPr>
              <a:t>diagram</a:t>
            </a:r>
            <a:endParaRPr lang="en-US" sz="2000" spc="-200" dirty="0">
              <a:latin typeface="Trebuchet MS"/>
              <a:cs typeface="Trebuchet MS"/>
            </a:endParaRPr>
          </a:p>
          <a:p>
            <a:pPr marL="469265" lvl="1">
              <a:spcBef>
                <a:spcPts val="105"/>
              </a:spcBef>
              <a:buClr>
                <a:srgbClr val="D16248"/>
              </a:buClr>
              <a:buSzPct val="79687"/>
              <a:tabLst>
                <a:tab pos="293370" algn="l"/>
              </a:tabLst>
            </a:pPr>
            <a:r>
              <a:rPr lang="en-US" sz="1600" dirty="0">
                <a:latin typeface="Trebuchet MS"/>
                <a:cs typeface="Trebuchet MS"/>
              </a:rPr>
              <a:t>Level - 0</a:t>
            </a:r>
            <a:endParaRPr sz="1600" dirty="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29726" y="6546718"/>
            <a:ext cx="228600" cy="20256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z="1200" spc="-30" dirty="0">
                <a:solidFill>
                  <a:srgbClr val="889BA3"/>
                </a:solidFill>
                <a:latin typeface="Trebuchet MS"/>
                <a:cs typeface="Trebuchet MS"/>
              </a:rPr>
              <a:pPr marL="38100">
                <a:lnSpc>
                  <a:spcPct val="100000"/>
                </a:lnSpc>
                <a:spcBef>
                  <a:spcPts val="15"/>
                </a:spcBef>
              </a:pPr>
              <a:t>13</a:t>
            </a:fld>
            <a:endParaRPr sz="12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/>
              <a:t>11/26/22</a:t>
            </a:r>
            <a:endParaRPr lang="en-US" spc="-100" dirty="0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F212AA9C-EAB6-D2B4-87D6-7C3E25033E69}"/>
              </a:ext>
            </a:extLst>
          </p:cNvPr>
          <p:cNvSpPr txBox="1"/>
          <p:nvPr/>
        </p:nvSpPr>
        <p:spPr>
          <a:xfrm>
            <a:off x="6329553" y="6503344"/>
            <a:ext cx="2165985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35"/>
              </a:lnSpc>
            </a:pPr>
            <a:r>
              <a:rPr lang="en-US" spc="-155" dirty="0">
                <a:solidFill>
                  <a:srgbClr val="A7A7A7"/>
                </a:solidFill>
                <a:latin typeface="Trebuchet MS"/>
                <a:cs typeface="Trebuchet MS"/>
              </a:rPr>
              <a:t>RMS</a:t>
            </a:r>
            <a:r>
              <a:rPr lang="en-US" sz="1800" spc="-155" dirty="0">
                <a:solidFill>
                  <a:srgbClr val="A7A7A7"/>
                </a:solidFill>
                <a:latin typeface="Trebuchet MS"/>
                <a:cs typeface="Trebuchet MS"/>
              </a:rPr>
              <a:t>,</a:t>
            </a:r>
            <a:r>
              <a:rPr lang="en-US" sz="1800" spc="-40" dirty="0">
                <a:solidFill>
                  <a:srgbClr val="A7A7A7"/>
                </a:solidFill>
                <a:latin typeface="Trebuchet MS"/>
                <a:cs typeface="Trebuchet MS"/>
              </a:rPr>
              <a:t> </a:t>
            </a:r>
            <a:r>
              <a:rPr lang="en-US" sz="1800" spc="100" dirty="0">
                <a:solidFill>
                  <a:srgbClr val="A7A7A7"/>
                </a:solidFill>
                <a:latin typeface="Trebuchet MS"/>
                <a:cs typeface="Trebuchet MS"/>
              </a:rPr>
              <a:t>AMT</a:t>
            </a:r>
            <a:r>
              <a:rPr lang="en-US" sz="1800" spc="-55" dirty="0">
                <a:solidFill>
                  <a:srgbClr val="A7A7A7"/>
                </a:solidFill>
                <a:latin typeface="Trebuchet MS"/>
                <a:cs typeface="Trebuchet MS"/>
              </a:rPr>
              <a:t>I</a:t>
            </a:r>
            <a:r>
              <a:rPr lang="en-US" sz="1800" spc="75" dirty="0">
                <a:solidFill>
                  <a:srgbClr val="A7A7A7"/>
                </a:solidFill>
                <a:latin typeface="Trebuchet MS"/>
                <a:cs typeface="Trebuchet MS"/>
              </a:rPr>
              <a:t>CS</a:t>
            </a:r>
            <a:endParaRPr lang="en-US" sz="1800" dirty="0">
              <a:latin typeface="Trebuchet MS"/>
              <a:cs typeface="Trebuchet MS"/>
            </a:endParaRP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7D9B68F4-DC35-91C9-1BFA-A5FE558F06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1" y="2645855"/>
            <a:ext cx="6248400" cy="308229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20496" y="1337817"/>
            <a:ext cx="306705" cy="290195"/>
            <a:chOff x="920496" y="1337817"/>
            <a:chExt cx="306705" cy="29019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20496" y="1414271"/>
              <a:ext cx="219456" cy="21336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50366" y="1337817"/>
              <a:ext cx="76708" cy="78232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468374" y="461899"/>
            <a:ext cx="220599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/>
              <a:t>Diagr</a:t>
            </a:r>
            <a:r>
              <a:rPr sz="4400" spc="-20" dirty="0"/>
              <a:t>a</a:t>
            </a:r>
            <a:r>
              <a:rPr sz="4400" spc="-5" dirty="0"/>
              <a:t>ms</a:t>
            </a:r>
            <a:endParaRPr sz="4400"/>
          </a:p>
        </p:txBody>
      </p:sp>
      <p:sp>
        <p:nvSpPr>
          <p:cNvPr id="6" name="object 6"/>
          <p:cNvSpPr txBox="1"/>
          <p:nvPr/>
        </p:nvSpPr>
        <p:spPr>
          <a:xfrm>
            <a:off x="1550669" y="1464005"/>
            <a:ext cx="3317875" cy="58028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2735" indent="-280670">
              <a:lnSpc>
                <a:spcPct val="100000"/>
              </a:lnSpc>
              <a:spcBef>
                <a:spcPts val="105"/>
              </a:spcBef>
              <a:buClr>
                <a:srgbClr val="D16248"/>
              </a:buClr>
              <a:buSzPct val="79687"/>
              <a:buFont typeface="Microsoft Sans Serif"/>
              <a:buChar char="●"/>
              <a:tabLst>
                <a:tab pos="293370" algn="l"/>
              </a:tabLst>
            </a:pPr>
            <a:r>
              <a:rPr sz="2000" spc="-100" dirty="0">
                <a:latin typeface="Trebuchet MS"/>
                <a:cs typeface="Trebuchet MS"/>
              </a:rPr>
              <a:t>Data</a:t>
            </a:r>
            <a:r>
              <a:rPr sz="2000" spc="-90" dirty="0">
                <a:latin typeface="Trebuchet MS"/>
                <a:cs typeface="Trebuchet MS"/>
              </a:rPr>
              <a:t> </a:t>
            </a:r>
            <a:r>
              <a:rPr sz="2000" spc="-165" dirty="0">
                <a:latin typeface="Trebuchet MS"/>
                <a:cs typeface="Trebuchet MS"/>
              </a:rPr>
              <a:t>flow</a:t>
            </a:r>
            <a:r>
              <a:rPr sz="2000" spc="-105" dirty="0">
                <a:latin typeface="Trebuchet MS"/>
                <a:cs typeface="Trebuchet MS"/>
              </a:rPr>
              <a:t> </a:t>
            </a:r>
            <a:r>
              <a:rPr sz="2000" spc="-200" dirty="0">
                <a:latin typeface="Trebuchet MS"/>
                <a:cs typeface="Trebuchet MS"/>
              </a:rPr>
              <a:t>diagram</a:t>
            </a:r>
            <a:endParaRPr lang="en-US" sz="2000" spc="-200" dirty="0">
              <a:latin typeface="Trebuchet MS"/>
              <a:cs typeface="Trebuchet MS"/>
            </a:endParaRPr>
          </a:p>
          <a:p>
            <a:pPr marL="469265" lvl="1">
              <a:spcBef>
                <a:spcPts val="105"/>
              </a:spcBef>
              <a:buClr>
                <a:srgbClr val="D16248"/>
              </a:buClr>
              <a:buSzPct val="79687"/>
              <a:tabLst>
                <a:tab pos="293370" algn="l"/>
              </a:tabLst>
            </a:pPr>
            <a:r>
              <a:rPr lang="en-US" sz="1600" dirty="0">
                <a:latin typeface="Trebuchet MS"/>
                <a:cs typeface="Trebuchet MS"/>
              </a:rPr>
              <a:t>Level – 1 (Admin)</a:t>
            </a:r>
            <a:endParaRPr sz="1600" dirty="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29726" y="6546718"/>
            <a:ext cx="228600" cy="20256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z="1200" spc="-30" dirty="0">
                <a:solidFill>
                  <a:srgbClr val="889BA3"/>
                </a:solidFill>
                <a:latin typeface="Trebuchet MS"/>
                <a:cs typeface="Trebuchet MS"/>
              </a:rPr>
              <a:pPr marL="38100">
                <a:lnSpc>
                  <a:spcPct val="100000"/>
                </a:lnSpc>
                <a:spcBef>
                  <a:spcPts val="15"/>
                </a:spcBef>
              </a:pPr>
              <a:t>14</a:t>
            </a:fld>
            <a:endParaRPr sz="12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/>
              <a:t>11/26/22</a:t>
            </a:r>
            <a:endParaRPr lang="en-US" spc="-100" dirty="0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F212AA9C-EAB6-D2B4-87D6-7C3E25033E69}"/>
              </a:ext>
            </a:extLst>
          </p:cNvPr>
          <p:cNvSpPr txBox="1"/>
          <p:nvPr/>
        </p:nvSpPr>
        <p:spPr>
          <a:xfrm>
            <a:off x="6329553" y="6503344"/>
            <a:ext cx="2165985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35"/>
              </a:lnSpc>
            </a:pPr>
            <a:r>
              <a:rPr lang="en-US" spc="-155" dirty="0">
                <a:solidFill>
                  <a:srgbClr val="A7A7A7"/>
                </a:solidFill>
                <a:latin typeface="Trebuchet MS"/>
                <a:cs typeface="Trebuchet MS"/>
              </a:rPr>
              <a:t>RMS</a:t>
            </a:r>
            <a:r>
              <a:rPr lang="en-US" sz="1800" spc="-155" dirty="0">
                <a:solidFill>
                  <a:srgbClr val="A7A7A7"/>
                </a:solidFill>
                <a:latin typeface="Trebuchet MS"/>
                <a:cs typeface="Trebuchet MS"/>
              </a:rPr>
              <a:t>,</a:t>
            </a:r>
            <a:r>
              <a:rPr lang="en-US" sz="1800" spc="-40" dirty="0">
                <a:solidFill>
                  <a:srgbClr val="A7A7A7"/>
                </a:solidFill>
                <a:latin typeface="Trebuchet MS"/>
                <a:cs typeface="Trebuchet MS"/>
              </a:rPr>
              <a:t> </a:t>
            </a:r>
            <a:r>
              <a:rPr lang="en-US" sz="1800" spc="100" dirty="0">
                <a:solidFill>
                  <a:srgbClr val="A7A7A7"/>
                </a:solidFill>
                <a:latin typeface="Trebuchet MS"/>
                <a:cs typeface="Trebuchet MS"/>
              </a:rPr>
              <a:t>AMT</a:t>
            </a:r>
            <a:r>
              <a:rPr lang="en-US" sz="1800" spc="-55" dirty="0">
                <a:solidFill>
                  <a:srgbClr val="A7A7A7"/>
                </a:solidFill>
                <a:latin typeface="Trebuchet MS"/>
                <a:cs typeface="Trebuchet MS"/>
              </a:rPr>
              <a:t>I</a:t>
            </a:r>
            <a:r>
              <a:rPr lang="en-US" sz="1800" spc="75" dirty="0">
                <a:solidFill>
                  <a:srgbClr val="A7A7A7"/>
                </a:solidFill>
                <a:latin typeface="Trebuchet MS"/>
                <a:cs typeface="Trebuchet MS"/>
              </a:rPr>
              <a:t>CS</a:t>
            </a:r>
            <a:endParaRPr lang="en-US" sz="1800" dirty="0">
              <a:latin typeface="Trebuchet MS"/>
              <a:cs typeface="Trebuchet MS"/>
            </a:endParaRPr>
          </a:p>
        </p:txBody>
      </p:sp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C3E13383-B059-6C41-8104-C390390C42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8897" y="1337817"/>
            <a:ext cx="4496641" cy="493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565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20496" y="1337817"/>
            <a:ext cx="306705" cy="290195"/>
            <a:chOff x="920496" y="1337817"/>
            <a:chExt cx="306705" cy="29019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20496" y="1414271"/>
              <a:ext cx="219456" cy="21336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50366" y="1337817"/>
              <a:ext cx="76708" cy="78232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468374" y="461899"/>
            <a:ext cx="220599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/>
              <a:t>Diagr</a:t>
            </a:r>
            <a:r>
              <a:rPr sz="4400" spc="-20" dirty="0"/>
              <a:t>a</a:t>
            </a:r>
            <a:r>
              <a:rPr sz="4400" spc="-5" dirty="0"/>
              <a:t>ms</a:t>
            </a:r>
            <a:endParaRPr sz="4400"/>
          </a:p>
        </p:txBody>
      </p:sp>
      <p:sp>
        <p:nvSpPr>
          <p:cNvPr id="6" name="object 6"/>
          <p:cNvSpPr txBox="1"/>
          <p:nvPr/>
        </p:nvSpPr>
        <p:spPr>
          <a:xfrm>
            <a:off x="1550669" y="1464005"/>
            <a:ext cx="3317875" cy="58028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2735" indent="-280670">
              <a:lnSpc>
                <a:spcPct val="100000"/>
              </a:lnSpc>
              <a:spcBef>
                <a:spcPts val="105"/>
              </a:spcBef>
              <a:buClr>
                <a:srgbClr val="D16248"/>
              </a:buClr>
              <a:buSzPct val="79687"/>
              <a:buFont typeface="Microsoft Sans Serif"/>
              <a:buChar char="●"/>
              <a:tabLst>
                <a:tab pos="293370" algn="l"/>
              </a:tabLst>
            </a:pPr>
            <a:r>
              <a:rPr sz="2000" spc="-100" dirty="0">
                <a:latin typeface="Trebuchet MS"/>
                <a:cs typeface="Trebuchet MS"/>
              </a:rPr>
              <a:t>Data</a:t>
            </a:r>
            <a:r>
              <a:rPr sz="2000" spc="-90" dirty="0">
                <a:latin typeface="Trebuchet MS"/>
                <a:cs typeface="Trebuchet MS"/>
              </a:rPr>
              <a:t> </a:t>
            </a:r>
            <a:r>
              <a:rPr sz="2000" spc="-165" dirty="0">
                <a:latin typeface="Trebuchet MS"/>
                <a:cs typeface="Trebuchet MS"/>
              </a:rPr>
              <a:t>flow</a:t>
            </a:r>
            <a:r>
              <a:rPr sz="2000" spc="-105" dirty="0">
                <a:latin typeface="Trebuchet MS"/>
                <a:cs typeface="Trebuchet MS"/>
              </a:rPr>
              <a:t> </a:t>
            </a:r>
            <a:r>
              <a:rPr sz="2000" spc="-200" dirty="0">
                <a:latin typeface="Trebuchet MS"/>
                <a:cs typeface="Trebuchet MS"/>
              </a:rPr>
              <a:t>diagram</a:t>
            </a:r>
            <a:endParaRPr lang="en-US" sz="2000" spc="-200" dirty="0">
              <a:latin typeface="Trebuchet MS"/>
              <a:cs typeface="Trebuchet MS"/>
            </a:endParaRPr>
          </a:p>
          <a:p>
            <a:pPr marL="469265" lvl="1">
              <a:spcBef>
                <a:spcPts val="105"/>
              </a:spcBef>
              <a:buClr>
                <a:srgbClr val="D16248"/>
              </a:buClr>
              <a:buSzPct val="79687"/>
              <a:tabLst>
                <a:tab pos="293370" algn="l"/>
              </a:tabLst>
            </a:pPr>
            <a:r>
              <a:rPr lang="en-US" sz="1600" dirty="0">
                <a:latin typeface="Trebuchet MS"/>
                <a:cs typeface="Trebuchet MS"/>
              </a:rPr>
              <a:t>Level – 1 (Waiter)</a:t>
            </a:r>
            <a:endParaRPr sz="1600" dirty="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29726" y="6546718"/>
            <a:ext cx="228600" cy="20256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z="1200" spc="-30" dirty="0">
                <a:solidFill>
                  <a:srgbClr val="889BA3"/>
                </a:solidFill>
                <a:latin typeface="Trebuchet MS"/>
                <a:cs typeface="Trebuchet MS"/>
              </a:rPr>
              <a:pPr marL="38100">
                <a:lnSpc>
                  <a:spcPct val="100000"/>
                </a:lnSpc>
                <a:spcBef>
                  <a:spcPts val="15"/>
                </a:spcBef>
              </a:pPr>
              <a:t>15</a:t>
            </a:fld>
            <a:endParaRPr sz="12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/>
              <a:t>11/26/22</a:t>
            </a:r>
            <a:endParaRPr lang="en-US" spc="-100" dirty="0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F212AA9C-EAB6-D2B4-87D6-7C3E25033E69}"/>
              </a:ext>
            </a:extLst>
          </p:cNvPr>
          <p:cNvSpPr txBox="1"/>
          <p:nvPr/>
        </p:nvSpPr>
        <p:spPr>
          <a:xfrm>
            <a:off x="6329553" y="6503344"/>
            <a:ext cx="2165985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35"/>
              </a:lnSpc>
            </a:pPr>
            <a:r>
              <a:rPr lang="en-US" spc="-155" dirty="0">
                <a:solidFill>
                  <a:srgbClr val="A7A7A7"/>
                </a:solidFill>
                <a:latin typeface="Trebuchet MS"/>
                <a:cs typeface="Trebuchet MS"/>
              </a:rPr>
              <a:t>RMS</a:t>
            </a:r>
            <a:r>
              <a:rPr lang="en-US" sz="1800" spc="-155" dirty="0">
                <a:solidFill>
                  <a:srgbClr val="A7A7A7"/>
                </a:solidFill>
                <a:latin typeface="Trebuchet MS"/>
                <a:cs typeface="Trebuchet MS"/>
              </a:rPr>
              <a:t>,</a:t>
            </a:r>
            <a:r>
              <a:rPr lang="en-US" sz="1800" spc="-40" dirty="0">
                <a:solidFill>
                  <a:srgbClr val="A7A7A7"/>
                </a:solidFill>
                <a:latin typeface="Trebuchet MS"/>
                <a:cs typeface="Trebuchet MS"/>
              </a:rPr>
              <a:t> </a:t>
            </a:r>
            <a:r>
              <a:rPr lang="en-US" sz="1800" spc="100" dirty="0">
                <a:solidFill>
                  <a:srgbClr val="A7A7A7"/>
                </a:solidFill>
                <a:latin typeface="Trebuchet MS"/>
                <a:cs typeface="Trebuchet MS"/>
              </a:rPr>
              <a:t>AMT</a:t>
            </a:r>
            <a:r>
              <a:rPr lang="en-US" sz="1800" spc="-55" dirty="0">
                <a:solidFill>
                  <a:srgbClr val="A7A7A7"/>
                </a:solidFill>
                <a:latin typeface="Trebuchet MS"/>
                <a:cs typeface="Trebuchet MS"/>
              </a:rPr>
              <a:t>I</a:t>
            </a:r>
            <a:r>
              <a:rPr lang="en-US" sz="1800" spc="75" dirty="0">
                <a:solidFill>
                  <a:srgbClr val="A7A7A7"/>
                </a:solidFill>
                <a:latin typeface="Trebuchet MS"/>
                <a:cs typeface="Trebuchet MS"/>
              </a:rPr>
              <a:t>CS</a:t>
            </a:r>
            <a:endParaRPr lang="en-US" sz="1800" dirty="0">
              <a:latin typeface="Trebuchet MS"/>
              <a:cs typeface="Trebuchet MS"/>
            </a:endParaRP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32C66DFB-CC03-77D6-2086-9C9A092877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8441" y="1655175"/>
            <a:ext cx="5185585" cy="4412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174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20496" y="1337817"/>
            <a:ext cx="306705" cy="290195"/>
            <a:chOff x="920496" y="1337817"/>
            <a:chExt cx="306705" cy="29019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20496" y="1414271"/>
              <a:ext cx="219456" cy="21336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50366" y="1337817"/>
              <a:ext cx="76708" cy="78232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468374" y="461899"/>
            <a:ext cx="220599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/>
              <a:t>Diagr</a:t>
            </a:r>
            <a:r>
              <a:rPr sz="4400" spc="-20" dirty="0"/>
              <a:t>a</a:t>
            </a:r>
            <a:r>
              <a:rPr sz="4400" spc="-5" dirty="0"/>
              <a:t>ms</a:t>
            </a:r>
            <a:endParaRPr sz="4400"/>
          </a:p>
        </p:txBody>
      </p:sp>
      <p:sp>
        <p:nvSpPr>
          <p:cNvPr id="6" name="object 6"/>
          <p:cNvSpPr txBox="1"/>
          <p:nvPr/>
        </p:nvSpPr>
        <p:spPr>
          <a:xfrm>
            <a:off x="1550669" y="1464005"/>
            <a:ext cx="3317875" cy="58028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2735" indent="-280670">
              <a:lnSpc>
                <a:spcPct val="100000"/>
              </a:lnSpc>
              <a:spcBef>
                <a:spcPts val="105"/>
              </a:spcBef>
              <a:buClr>
                <a:srgbClr val="D16248"/>
              </a:buClr>
              <a:buSzPct val="79687"/>
              <a:buFont typeface="Microsoft Sans Serif"/>
              <a:buChar char="●"/>
              <a:tabLst>
                <a:tab pos="293370" algn="l"/>
              </a:tabLst>
            </a:pPr>
            <a:r>
              <a:rPr sz="2000" spc="-100" dirty="0">
                <a:latin typeface="Trebuchet MS"/>
                <a:cs typeface="Trebuchet MS"/>
              </a:rPr>
              <a:t>Data</a:t>
            </a:r>
            <a:r>
              <a:rPr sz="2000" spc="-90" dirty="0">
                <a:latin typeface="Trebuchet MS"/>
                <a:cs typeface="Trebuchet MS"/>
              </a:rPr>
              <a:t> </a:t>
            </a:r>
            <a:r>
              <a:rPr sz="2000" spc="-165" dirty="0">
                <a:latin typeface="Trebuchet MS"/>
                <a:cs typeface="Trebuchet MS"/>
              </a:rPr>
              <a:t>flow</a:t>
            </a:r>
            <a:r>
              <a:rPr sz="2000" spc="-105" dirty="0">
                <a:latin typeface="Trebuchet MS"/>
                <a:cs typeface="Trebuchet MS"/>
              </a:rPr>
              <a:t> </a:t>
            </a:r>
            <a:r>
              <a:rPr sz="2000" spc="-200" dirty="0">
                <a:latin typeface="Trebuchet MS"/>
                <a:cs typeface="Trebuchet MS"/>
              </a:rPr>
              <a:t>diagram</a:t>
            </a:r>
            <a:endParaRPr lang="en-US" sz="2000" spc="-200" dirty="0">
              <a:latin typeface="Trebuchet MS"/>
              <a:cs typeface="Trebuchet MS"/>
            </a:endParaRPr>
          </a:p>
          <a:p>
            <a:pPr marL="469265" lvl="1">
              <a:spcBef>
                <a:spcPts val="105"/>
              </a:spcBef>
              <a:buClr>
                <a:srgbClr val="D16248"/>
              </a:buClr>
              <a:buSzPct val="79687"/>
              <a:tabLst>
                <a:tab pos="293370" algn="l"/>
              </a:tabLst>
            </a:pPr>
            <a:r>
              <a:rPr lang="en-US" sz="1600" dirty="0">
                <a:latin typeface="Trebuchet MS"/>
                <a:cs typeface="Trebuchet MS"/>
              </a:rPr>
              <a:t>Level – 1 (Cook)</a:t>
            </a:r>
            <a:endParaRPr sz="1600" dirty="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29726" y="6546718"/>
            <a:ext cx="228600" cy="20256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z="1200" spc="-30" dirty="0">
                <a:solidFill>
                  <a:srgbClr val="889BA3"/>
                </a:solidFill>
                <a:latin typeface="Trebuchet MS"/>
                <a:cs typeface="Trebuchet MS"/>
              </a:rPr>
              <a:pPr marL="38100">
                <a:lnSpc>
                  <a:spcPct val="100000"/>
                </a:lnSpc>
                <a:spcBef>
                  <a:spcPts val="15"/>
                </a:spcBef>
              </a:pPr>
              <a:t>16</a:t>
            </a:fld>
            <a:endParaRPr sz="12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/>
              <a:t>11/26/22</a:t>
            </a:r>
            <a:endParaRPr lang="en-US" spc="-100" dirty="0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F212AA9C-EAB6-D2B4-87D6-7C3E25033E69}"/>
              </a:ext>
            </a:extLst>
          </p:cNvPr>
          <p:cNvSpPr txBox="1"/>
          <p:nvPr/>
        </p:nvSpPr>
        <p:spPr>
          <a:xfrm>
            <a:off x="6329553" y="6503344"/>
            <a:ext cx="2165985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35"/>
              </a:lnSpc>
            </a:pPr>
            <a:r>
              <a:rPr lang="en-US" spc="-155" dirty="0">
                <a:solidFill>
                  <a:srgbClr val="A7A7A7"/>
                </a:solidFill>
                <a:latin typeface="Trebuchet MS"/>
                <a:cs typeface="Trebuchet MS"/>
              </a:rPr>
              <a:t>RMS</a:t>
            </a:r>
            <a:r>
              <a:rPr lang="en-US" sz="1800" spc="-155" dirty="0">
                <a:solidFill>
                  <a:srgbClr val="A7A7A7"/>
                </a:solidFill>
                <a:latin typeface="Trebuchet MS"/>
                <a:cs typeface="Trebuchet MS"/>
              </a:rPr>
              <a:t>,</a:t>
            </a:r>
            <a:r>
              <a:rPr lang="en-US" sz="1800" spc="-40" dirty="0">
                <a:solidFill>
                  <a:srgbClr val="A7A7A7"/>
                </a:solidFill>
                <a:latin typeface="Trebuchet MS"/>
                <a:cs typeface="Trebuchet MS"/>
              </a:rPr>
              <a:t> </a:t>
            </a:r>
            <a:r>
              <a:rPr lang="en-US" sz="1800" spc="100" dirty="0">
                <a:solidFill>
                  <a:srgbClr val="A7A7A7"/>
                </a:solidFill>
                <a:latin typeface="Trebuchet MS"/>
                <a:cs typeface="Trebuchet MS"/>
              </a:rPr>
              <a:t>AMT</a:t>
            </a:r>
            <a:r>
              <a:rPr lang="en-US" sz="1800" spc="-55" dirty="0">
                <a:solidFill>
                  <a:srgbClr val="A7A7A7"/>
                </a:solidFill>
                <a:latin typeface="Trebuchet MS"/>
                <a:cs typeface="Trebuchet MS"/>
              </a:rPr>
              <a:t>I</a:t>
            </a:r>
            <a:r>
              <a:rPr lang="en-US" sz="1800" spc="75" dirty="0">
                <a:solidFill>
                  <a:srgbClr val="A7A7A7"/>
                </a:solidFill>
                <a:latin typeface="Trebuchet MS"/>
                <a:cs typeface="Trebuchet MS"/>
              </a:rPr>
              <a:t>CS</a:t>
            </a:r>
            <a:endParaRPr lang="en-US" sz="1800" dirty="0">
              <a:latin typeface="Trebuchet MS"/>
              <a:cs typeface="Trebuchet MS"/>
            </a:endParaRP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DDA8EC29-9E74-A4B7-6E1D-44D94054F8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2438400"/>
            <a:ext cx="6128604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1650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20496" y="1337817"/>
            <a:ext cx="306705" cy="290195"/>
            <a:chOff x="920496" y="1337817"/>
            <a:chExt cx="306705" cy="29019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20496" y="1414271"/>
              <a:ext cx="219456" cy="21336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50366" y="1337817"/>
              <a:ext cx="76708" cy="78232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468374" y="461899"/>
            <a:ext cx="220599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/>
              <a:t>Diagr</a:t>
            </a:r>
            <a:r>
              <a:rPr sz="4400" spc="-20" dirty="0"/>
              <a:t>a</a:t>
            </a:r>
            <a:r>
              <a:rPr sz="4400" spc="-5" dirty="0"/>
              <a:t>ms</a:t>
            </a:r>
            <a:endParaRPr sz="4400"/>
          </a:p>
        </p:txBody>
      </p:sp>
      <p:sp>
        <p:nvSpPr>
          <p:cNvPr id="6" name="object 6"/>
          <p:cNvSpPr txBox="1"/>
          <p:nvPr/>
        </p:nvSpPr>
        <p:spPr>
          <a:xfrm>
            <a:off x="1550669" y="1464005"/>
            <a:ext cx="3317875" cy="58028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2735" indent="-280670">
              <a:lnSpc>
                <a:spcPct val="100000"/>
              </a:lnSpc>
              <a:spcBef>
                <a:spcPts val="105"/>
              </a:spcBef>
              <a:buClr>
                <a:srgbClr val="D16248"/>
              </a:buClr>
              <a:buSzPct val="79687"/>
              <a:buFont typeface="Microsoft Sans Serif"/>
              <a:buChar char="●"/>
              <a:tabLst>
                <a:tab pos="293370" algn="l"/>
              </a:tabLst>
            </a:pPr>
            <a:r>
              <a:rPr sz="2000" spc="-100" dirty="0">
                <a:latin typeface="Trebuchet MS"/>
                <a:cs typeface="Trebuchet MS"/>
              </a:rPr>
              <a:t>Data</a:t>
            </a:r>
            <a:r>
              <a:rPr sz="2000" spc="-90" dirty="0">
                <a:latin typeface="Trebuchet MS"/>
                <a:cs typeface="Trebuchet MS"/>
              </a:rPr>
              <a:t> </a:t>
            </a:r>
            <a:r>
              <a:rPr sz="2000" spc="-165" dirty="0">
                <a:latin typeface="Trebuchet MS"/>
                <a:cs typeface="Trebuchet MS"/>
              </a:rPr>
              <a:t>flow</a:t>
            </a:r>
            <a:r>
              <a:rPr sz="2000" spc="-105" dirty="0">
                <a:latin typeface="Trebuchet MS"/>
                <a:cs typeface="Trebuchet MS"/>
              </a:rPr>
              <a:t> </a:t>
            </a:r>
            <a:r>
              <a:rPr sz="2000" spc="-200" dirty="0">
                <a:latin typeface="Trebuchet MS"/>
                <a:cs typeface="Trebuchet MS"/>
              </a:rPr>
              <a:t>diagram</a:t>
            </a:r>
            <a:endParaRPr lang="en-US" sz="2000" spc="-200" dirty="0">
              <a:latin typeface="Trebuchet MS"/>
              <a:cs typeface="Trebuchet MS"/>
            </a:endParaRPr>
          </a:p>
          <a:p>
            <a:pPr marL="469265" lvl="1">
              <a:spcBef>
                <a:spcPts val="105"/>
              </a:spcBef>
              <a:buClr>
                <a:srgbClr val="D16248"/>
              </a:buClr>
              <a:buSzPct val="79687"/>
              <a:tabLst>
                <a:tab pos="293370" algn="l"/>
              </a:tabLst>
            </a:pPr>
            <a:r>
              <a:rPr lang="en-US" sz="1600" dirty="0">
                <a:latin typeface="Trebuchet MS"/>
                <a:cs typeface="Trebuchet MS"/>
              </a:rPr>
              <a:t>Level – 2 (Admin)</a:t>
            </a:r>
            <a:endParaRPr sz="1600" dirty="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29726" y="6546718"/>
            <a:ext cx="228600" cy="20256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z="1200" spc="-30" dirty="0">
                <a:solidFill>
                  <a:srgbClr val="889BA3"/>
                </a:solidFill>
                <a:latin typeface="Trebuchet MS"/>
                <a:cs typeface="Trebuchet MS"/>
              </a:rPr>
              <a:pPr marL="38100">
                <a:lnSpc>
                  <a:spcPct val="100000"/>
                </a:lnSpc>
                <a:spcBef>
                  <a:spcPts val="15"/>
                </a:spcBef>
              </a:pPr>
              <a:t>17</a:t>
            </a:fld>
            <a:endParaRPr sz="12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/>
              <a:t>11/26/22</a:t>
            </a:r>
            <a:endParaRPr lang="en-US" spc="-100" dirty="0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F212AA9C-EAB6-D2B4-87D6-7C3E25033E69}"/>
              </a:ext>
            </a:extLst>
          </p:cNvPr>
          <p:cNvSpPr txBox="1"/>
          <p:nvPr/>
        </p:nvSpPr>
        <p:spPr>
          <a:xfrm>
            <a:off x="6329553" y="6503344"/>
            <a:ext cx="2165985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35"/>
              </a:lnSpc>
            </a:pPr>
            <a:r>
              <a:rPr lang="en-US" spc="-155" dirty="0">
                <a:solidFill>
                  <a:srgbClr val="A7A7A7"/>
                </a:solidFill>
                <a:latin typeface="Trebuchet MS"/>
                <a:cs typeface="Trebuchet MS"/>
              </a:rPr>
              <a:t>RMS</a:t>
            </a:r>
            <a:r>
              <a:rPr lang="en-US" sz="1800" spc="-155" dirty="0">
                <a:solidFill>
                  <a:srgbClr val="A7A7A7"/>
                </a:solidFill>
                <a:latin typeface="Trebuchet MS"/>
                <a:cs typeface="Trebuchet MS"/>
              </a:rPr>
              <a:t>,</a:t>
            </a:r>
            <a:r>
              <a:rPr lang="en-US" sz="1800" spc="-40" dirty="0">
                <a:solidFill>
                  <a:srgbClr val="A7A7A7"/>
                </a:solidFill>
                <a:latin typeface="Trebuchet MS"/>
                <a:cs typeface="Trebuchet MS"/>
              </a:rPr>
              <a:t> </a:t>
            </a:r>
            <a:r>
              <a:rPr lang="en-US" sz="1800" spc="100" dirty="0">
                <a:solidFill>
                  <a:srgbClr val="A7A7A7"/>
                </a:solidFill>
                <a:latin typeface="Trebuchet MS"/>
                <a:cs typeface="Trebuchet MS"/>
              </a:rPr>
              <a:t>AMT</a:t>
            </a:r>
            <a:r>
              <a:rPr lang="en-US" sz="1800" spc="-55" dirty="0">
                <a:solidFill>
                  <a:srgbClr val="A7A7A7"/>
                </a:solidFill>
                <a:latin typeface="Trebuchet MS"/>
                <a:cs typeface="Trebuchet MS"/>
              </a:rPr>
              <a:t>I</a:t>
            </a:r>
            <a:r>
              <a:rPr lang="en-US" sz="1800" spc="75" dirty="0">
                <a:solidFill>
                  <a:srgbClr val="A7A7A7"/>
                </a:solidFill>
                <a:latin typeface="Trebuchet MS"/>
                <a:cs typeface="Trebuchet MS"/>
              </a:rPr>
              <a:t>CS</a:t>
            </a:r>
            <a:endParaRPr lang="en-US" sz="1800" dirty="0">
              <a:latin typeface="Trebuchet MS"/>
              <a:cs typeface="Trebuchet MS"/>
            </a:endParaRPr>
          </a:p>
        </p:txBody>
      </p:sp>
      <p:pic>
        <p:nvPicPr>
          <p:cNvPr id="11" name="Picture 10" descr="Diagram, schematic&#10;&#10;Description automatically generated">
            <a:extLst>
              <a:ext uri="{FF2B5EF4-FFF2-40B4-BE49-F238E27FC236}">
                <a16:creationId xmlns:a16="http://schemas.microsoft.com/office/drawing/2014/main" id="{DEB7B4BD-247F-DFDD-69FC-10D5E93F9D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810196"/>
            <a:ext cx="4819717" cy="552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0035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20496" y="1337817"/>
            <a:ext cx="306705" cy="290195"/>
            <a:chOff x="920496" y="1337817"/>
            <a:chExt cx="306705" cy="29019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20496" y="1414271"/>
              <a:ext cx="219456" cy="21336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50366" y="1337817"/>
              <a:ext cx="76708" cy="78232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468374" y="461899"/>
            <a:ext cx="220599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/>
              <a:t>Diagr</a:t>
            </a:r>
            <a:r>
              <a:rPr sz="4400" spc="-20" dirty="0"/>
              <a:t>a</a:t>
            </a:r>
            <a:r>
              <a:rPr sz="4400" spc="-5" dirty="0"/>
              <a:t>ms</a:t>
            </a:r>
            <a:endParaRPr sz="4400"/>
          </a:p>
        </p:txBody>
      </p:sp>
      <p:sp>
        <p:nvSpPr>
          <p:cNvPr id="6" name="object 6"/>
          <p:cNvSpPr txBox="1"/>
          <p:nvPr/>
        </p:nvSpPr>
        <p:spPr>
          <a:xfrm>
            <a:off x="1550669" y="1464005"/>
            <a:ext cx="3317875" cy="58028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2735" indent="-280670">
              <a:lnSpc>
                <a:spcPct val="100000"/>
              </a:lnSpc>
              <a:spcBef>
                <a:spcPts val="105"/>
              </a:spcBef>
              <a:buClr>
                <a:srgbClr val="D16248"/>
              </a:buClr>
              <a:buSzPct val="79687"/>
              <a:buFont typeface="Microsoft Sans Serif"/>
              <a:buChar char="●"/>
              <a:tabLst>
                <a:tab pos="293370" algn="l"/>
              </a:tabLst>
            </a:pPr>
            <a:r>
              <a:rPr sz="2000" spc="-100" dirty="0">
                <a:latin typeface="Trebuchet MS"/>
                <a:cs typeface="Trebuchet MS"/>
              </a:rPr>
              <a:t>Data</a:t>
            </a:r>
            <a:r>
              <a:rPr sz="2000" spc="-90" dirty="0">
                <a:latin typeface="Trebuchet MS"/>
                <a:cs typeface="Trebuchet MS"/>
              </a:rPr>
              <a:t> </a:t>
            </a:r>
            <a:r>
              <a:rPr sz="2000" spc="-165" dirty="0">
                <a:latin typeface="Trebuchet MS"/>
                <a:cs typeface="Trebuchet MS"/>
              </a:rPr>
              <a:t>flow</a:t>
            </a:r>
            <a:r>
              <a:rPr sz="2000" spc="-105" dirty="0">
                <a:latin typeface="Trebuchet MS"/>
                <a:cs typeface="Trebuchet MS"/>
              </a:rPr>
              <a:t> </a:t>
            </a:r>
            <a:r>
              <a:rPr sz="2000" spc="-200" dirty="0">
                <a:latin typeface="Trebuchet MS"/>
                <a:cs typeface="Trebuchet MS"/>
              </a:rPr>
              <a:t>diagram</a:t>
            </a:r>
            <a:endParaRPr lang="en-US" sz="2000" spc="-200" dirty="0">
              <a:latin typeface="Trebuchet MS"/>
              <a:cs typeface="Trebuchet MS"/>
            </a:endParaRPr>
          </a:p>
          <a:p>
            <a:pPr marL="469265" lvl="1">
              <a:spcBef>
                <a:spcPts val="105"/>
              </a:spcBef>
              <a:buClr>
                <a:srgbClr val="D16248"/>
              </a:buClr>
              <a:buSzPct val="79687"/>
              <a:tabLst>
                <a:tab pos="293370" algn="l"/>
              </a:tabLst>
            </a:pPr>
            <a:r>
              <a:rPr lang="en-US" sz="1600" dirty="0">
                <a:latin typeface="Trebuchet MS"/>
                <a:cs typeface="Trebuchet MS"/>
              </a:rPr>
              <a:t>Level – 2 (Waiter)</a:t>
            </a:r>
            <a:endParaRPr sz="1600" dirty="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29726" y="6546718"/>
            <a:ext cx="228600" cy="20256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z="1200" spc="-30" dirty="0">
                <a:solidFill>
                  <a:srgbClr val="889BA3"/>
                </a:solidFill>
                <a:latin typeface="Trebuchet MS"/>
                <a:cs typeface="Trebuchet MS"/>
              </a:rPr>
              <a:pPr marL="38100">
                <a:lnSpc>
                  <a:spcPct val="100000"/>
                </a:lnSpc>
                <a:spcBef>
                  <a:spcPts val="15"/>
                </a:spcBef>
              </a:pPr>
              <a:t>18</a:t>
            </a:fld>
            <a:endParaRPr sz="12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/>
              <a:t>11/26/22</a:t>
            </a:r>
            <a:endParaRPr lang="en-US" spc="-100" dirty="0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F212AA9C-EAB6-D2B4-87D6-7C3E25033E69}"/>
              </a:ext>
            </a:extLst>
          </p:cNvPr>
          <p:cNvSpPr txBox="1"/>
          <p:nvPr/>
        </p:nvSpPr>
        <p:spPr>
          <a:xfrm>
            <a:off x="6329553" y="6503344"/>
            <a:ext cx="2165985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35"/>
              </a:lnSpc>
            </a:pPr>
            <a:r>
              <a:rPr lang="en-US" spc="-155" dirty="0">
                <a:solidFill>
                  <a:srgbClr val="A7A7A7"/>
                </a:solidFill>
                <a:latin typeface="Trebuchet MS"/>
                <a:cs typeface="Trebuchet MS"/>
              </a:rPr>
              <a:t>RMS</a:t>
            </a:r>
            <a:r>
              <a:rPr lang="en-US" sz="1800" spc="-155" dirty="0">
                <a:solidFill>
                  <a:srgbClr val="A7A7A7"/>
                </a:solidFill>
                <a:latin typeface="Trebuchet MS"/>
                <a:cs typeface="Trebuchet MS"/>
              </a:rPr>
              <a:t>,</a:t>
            </a:r>
            <a:r>
              <a:rPr lang="en-US" sz="1800" spc="-40" dirty="0">
                <a:solidFill>
                  <a:srgbClr val="A7A7A7"/>
                </a:solidFill>
                <a:latin typeface="Trebuchet MS"/>
                <a:cs typeface="Trebuchet MS"/>
              </a:rPr>
              <a:t> </a:t>
            </a:r>
            <a:r>
              <a:rPr lang="en-US" sz="1800" spc="100" dirty="0">
                <a:solidFill>
                  <a:srgbClr val="A7A7A7"/>
                </a:solidFill>
                <a:latin typeface="Trebuchet MS"/>
                <a:cs typeface="Trebuchet MS"/>
              </a:rPr>
              <a:t>AMT</a:t>
            </a:r>
            <a:r>
              <a:rPr lang="en-US" sz="1800" spc="-55" dirty="0">
                <a:solidFill>
                  <a:srgbClr val="A7A7A7"/>
                </a:solidFill>
                <a:latin typeface="Trebuchet MS"/>
                <a:cs typeface="Trebuchet MS"/>
              </a:rPr>
              <a:t>I</a:t>
            </a:r>
            <a:r>
              <a:rPr lang="en-US" sz="1800" spc="75" dirty="0">
                <a:solidFill>
                  <a:srgbClr val="A7A7A7"/>
                </a:solidFill>
                <a:latin typeface="Trebuchet MS"/>
                <a:cs typeface="Trebuchet MS"/>
              </a:rPr>
              <a:t>CS</a:t>
            </a:r>
            <a:endParaRPr lang="en-US" sz="1800" dirty="0">
              <a:latin typeface="Trebuchet MS"/>
              <a:cs typeface="Trebuchet MS"/>
            </a:endParaRP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3625CBB9-C6AA-0505-4323-9A99CA871B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6048" y="1368319"/>
            <a:ext cx="4558633" cy="5156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2580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20496" y="1337817"/>
            <a:ext cx="306705" cy="290195"/>
            <a:chOff x="920496" y="1337817"/>
            <a:chExt cx="306705" cy="29019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20496" y="1414271"/>
              <a:ext cx="219456" cy="21336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50366" y="1337817"/>
              <a:ext cx="76708" cy="78232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468374" y="461899"/>
            <a:ext cx="220599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/>
              <a:t>Diagr</a:t>
            </a:r>
            <a:r>
              <a:rPr sz="4400" spc="-20" dirty="0"/>
              <a:t>a</a:t>
            </a:r>
            <a:r>
              <a:rPr sz="4400" spc="-5" dirty="0"/>
              <a:t>ms</a:t>
            </a:r>
            <a:endParaRPr sz="4400"/>
          </a:p>
        </p:txBody>
      </p:sp>
      <p:sp>
        <p:nvSpPr>
          <p:cNvPr id="6" name="object 6"/>
          <p:cNvSpPr txBox="1"/>
          <p:nvPr/>
        </p:nvSpPr>
        <p:spPr>
          <a:xfrm>
            <a:off x="1550669" y="1464005"/>
            <a:ext cx="3317875" cy="58028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2735" indent="-280670">
              <a:lnSpc>
                <a:spcPct val="100000"/>
              </a:lnSpc>
              <a:spcBef>
                <a:spcPts val="105"/>
              </a:spcBef>
              <a:buClr>
                <a:srgbClr val="D16248"/>
              </a:buClr>
              <a:buSzPct val="79687"/>
              <a:buFont typeface="Microsoft Sans Serif"/>
              <a:buChar char="●"/>
              <a:tabLst>
                <a:tab pos="293370" algn="l"/>
              </a:tabLst>
            </a:pPr>
            <a:r>
              <a:rPr sz="2000" spc="-100" dirty="0">
                <a:latin typeface="Trebuchet MS"/>
                <a:cs typeface="Trebuchet MS"/>
              </a:rPr>
              <a:t>Data</a:t>
            </a:r>
            <a:r>
              <a:rPr sz="2000" spc="-90" dirty="0">
                <a:latin typeface="Trebuchet MS"/>
                <a:cs typeface="Trebuchet MS"/>
              </a:rPr>
              <a:t> </a:t>
            </a:r>
            <a:r>
              <a:rPr sz="2000" spc="-165" dirty="0">
                <a:latin typeface="Trebuchet MS"/>
                <a:cs typeface="Trebuchet MS"/>
              </a:rPr>
              <a:t>flow</a:t>
            </a:r>
            <a:r>
              <a:rPr sz="2000" spc="-105" dirty="0">
                <a:latin typeface="Trebuchet MS"/>
                <a:cs typeface="Trebuchet MS"/>
              </a:rPr>
              <a:t> </a:t>
            </a:r>
            <a:r>
              <a:rPr sz="2000" spc="-200" dirty="0">
                <a:latin typeface="Trebuchet MS"/>
                <a:cs typeface="Trebuchet MS"/>
              </a:rPr>
              <a:t>diagram</a:t>
            </a:r>
            <a:endParaRPr lang="en-US" sz="2000" spc="-200" dirty="0">
              <a:latin typeface="Trebuchet MS"/>
              <a:cs typeface="Trebuchet MS"/>
            </a:endParaRPr>
          </a:p>
          <a:p>
            <a:pPr marL="469265" lvl="1">
              <a:spcBef>
                <a:spcPts val="105"/>
              </a:spcBef>
              <a:buClr>
                <a:srgbClr val="D16248"/>
              </a:buClr>
              <a:buSzPct val="79687"/>
              <a:tabLst>
                <a:tab pos="293370" algn="l"/>
              </a:tabLst>
            </a:pPr>
            <a:r>
              <a:rPr lang="en-US" sz="1600" dirty="0">
                <a:latin typeface="Trebuchet MS"/>
                <a:cs typeface="Trebuchet MS"/>
              </a:rPr>
              <a:t>Level – 2 (Cook)</a:t>
            </a:r>
            <a:endParaRPr sz="1600" dirty="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29726" y="6546718"/>
            <a:ext cx="228600" cy="20256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z="1200" spc="-30" dirty="0">
                <a:solidFill>
                  <a:srgbClr val="889BA3"/>
                </a:solidFill>
                <a:latin typeface="Trebuchet MS"/>
                <a:cs typeface="Trebuchet MS"/>
              </a:rPr>
              <a:pPr marL="38100">
                <a:lnSpc>
                  <a:spcPct val="100000"/>
                </a:lnSpc>
                <a:spcBef>
                  <a:spcPts val="15"/>
                </a:spcBef>
              </a:pPr>
              <a:t>19</a:t>
            </a:fld>
            <a:endParaRPr sz="12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/>
              <a:t>11/26/22</a:t>
            </a:r>
            <a:endParaRPr lang="en-US" spc="-100" dirty="0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F212AA9C-EAB6-D2B4-87D6-7C3E25033E69}"/>
              </a:ext>
            </a:extLst>
          </p:cNvPr>
          <p:cNvSpPr txBox="1"/>
          <p:nvPr/>
        </p:nvSpPr>
        <p:spPr>
          <a:xfrm>
            <a:off x="6329553" y="6503344"/>
            <a:ext cx="2165985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35"/>
              </a:lnSpc>
            </a:pPr>
            <a:r>
              <a:rPr lang="en-US" spc="-155" dirty="0">
                <a:solidFill>
                  <a:srgbClr val="A7A7A7"/>
                </a:solidFill>
                <a:latin typeface="Trebuchet MS"/>
                <a:cs typeface="Trebuchet MS"/>
              </a:rPr>
              <a:t>RMS</a:t>
            </a:r>
            <a:r>
              <a:rPr lang="en-US" sz="1800" spc="-155" dirty="0">
                <a:solidFill>
                  <a:srgbClr val="A7A7A7"/>
                </a:solidFill>
                <a:latin typeface="Trebuchet MS"/>
                <a:cs typeface="Trebuchet MS"/>
              </a:rPr>
              <a:t>,</a:t>
            </a:r>
            <a:r>
              <a:rPr lang="en-US" sz="1800" spc="-40" dirty="0">
                <a:solidFill>
                  <a:srgbClr val="A7A7A7"/>
                </a:solidFill>
                <a:latin typeface="Trebuchet MS"/>
                <a:cs typeface="Trebuchet MS"/>
              </a:rPr>
              <a:t> </a:t>
            </a:r>
            <a:r>
              <a:rPr lang="en-US" sz="1800" spc="100" dirty="0">
                <a:solidFill>
                  <a:srgbClr val="A7A7A7"/>
                </a:solidFill>
                <a:latin typeface="Trebuchet MS"/>
                <a:cs typeface="Trebuchet MS"/>
              </a:rPr>
              <a:t>AMT</a:t>
            </a:r>
            <a:r>
              <a:rPr lang="en-US" sz="1800" spc="-55" dirty="0">
                <a:solidFill>
                  <a:srgbClr val="A7A7A7"/>
                </a:solidFill>
                <a:latin typeface="Trebuchet MS"/>
                <a:cs typeface="Trebuchet MS"/>
              </a:rPr>
              <a:t>I</a:t>
            </a:r>
            <a:r>
              <a:rPr lang="en-US" sz="1800" spc="75" dirty="0">
                <a:solidFill>
                  <a:srgbClr val="A7A7A7"/>
                </a:solidFill>
                <a:latin typeface="Trebuchet MS"/>
                <a:cs typeface="Trebuchet MS"/>
              </a:rPr>
              <a:t>CS</a:t>
            </a:r>
            <a:endParaRPr lang="en-US" sz="1800" dirty="0">
              <a:latin typeface="Trebuchet MS"/>
              <a:cs typeface="Trebuchet MS"/>
            </a:endParaRPr>
          </a:p>
        </p:txBody>
      </p:sp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75FB3B5C-CBDA-64BC-1018-5140443654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2133600"/>
            <a:ext cx="5272231" cy="426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861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52524" y="301497"/>
            <a:ext cx="1751964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spc="-5" dirty="0"/>
              <a:t>Outli</a:t>
            </a:r>
            <a:r>
              <a:rPr sz="4400" spc="-15" dirty="0"/>
              <a:t>n</a:t>
            </a:r>
            <a:r>
              <a:rPr sz="4400" dirty="0"/>
              <a:t>e</a:t>
            </a:r>
            <a:endParaRPr sz="4400"/>
          </a:p>
        </p:txBody>
      </p:sp>
      <p:sp>
        <p:nvSpPr>
          <p:cNvPr id="5" name="object 5"/>
          <p:cNvSpPr txBox="1"/>
          <p:nvPr/>
        </p:nvSpPr>
        <p:spPr>
          <a:xfrm>
            <a:off x="8729726" y="6546718"/>
            <a:ext cx="228600" cy="20256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z="1200" spc="-30" dirty="0">
                <a:solidFill>
                  <a:srgbClr val="889BA3"/>
                </a:solidFill>
                <a:latin typeface="Trebuchet MS"/>
                <a:cs typeface="Trebuchet MS"/>
              </a:rPr>
              <a:pPr marL="38100">
                <a:lnSpc>
                  <a:spcPct val="100000"/>
                </a:lnSpc>
                <a:spcBef>
                  <a:spcPts val="15"/>
                </a:spcBef>
              </a:pPr>
              <a:t>2</a:t>
            </a:fld>
            <a:endParaRPr sz="12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37125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spcBef>
                <a:spcPts val="15"/>
              </a:spcBef>
            </a:pPr>
            <a:r>
              <a:rPr lang="en-US" spc="-100" dirty="0"/>
              <a:t>11/26/22</a:t>
            </a: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endParaRPr spc="-100" dirty="0"/>
          </a:p>
        </p:txBody>
      </p:sp>
      <p:sp>
        <p:nvSpPr>
          <p:cNvPr id="3" name="object 3"/>
          <p:cNvSpPr txBox="1"/>
          <p:nvPr/>
        </p:nvSpPr>
        <p:spPr>
          <a:xfrm>
            <a:off x="1334769" y="1230757"/>
            <a:ext cx="7435215" cy="4045585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295910" indent="-283845">
              <a:lnSpc>
                <a:spcPct val="100000"/>
              </a:lnSpc>
              <a:spcBef>
                <a:spcPts val="380"/>
              </a:spcBef>
              <a:buClr>
                <a:srgbClr val="D16248"/>
              </a:buClr>
              <a:buSzPct val="79629"/>
              <a:buChar char="●"/>
              <a:tabLst>
                <a:tab pos="296545" algn="l"/>
              </a:tabLst>
            </a:pPr>
            <a:r>
              <a:rPr sz="2700" spc="-5" dirty="0">
                <a:latin typeface="Calibri"/>
                <a:cs typeface="Calibri"/>
              </a:rPr>
              <a:t>Introduction</a:t>
            </a:r>
            <a:endParaRPr sz="2700" dirty="0">
              <a:latin typeface="Calibri"/>
              <a:cs typeface="Calibri"/>
            </a:endParaRPr>
          </a:p>
          <a:p>
            <a:pPr marL="295910" indent="-283845">
              <a:lnSpc>
                <a:spcPct val="100000"/>
              </a:lnSpc>
              <a:spcBef>
                <a:spcPts val="275"/>
              </a:spcBef>
              <a:buClr>
                <a:srgbClr val="D16248"/>
              </a:buClr>
              <a:buSzPct val="79629"/>
              <a:buChar char="●"/>
              <a:tabLst>
                <a:tab pos="296545" algn="l"/>
              </a:tabLst>
            </a:pPr>
            <a:r>
              <a:rPr sz="2700" dirty="0">
                <a:latin typeface="Calibri"/>
                <a:cs typeface="Calibri"/>
              </a:rPr>
              <a:t>Motivation</a:t>
            </a:r>
          </a:p>
          <a:p>
            <a:pPr marL="295910" indent="-283845">
              <a:lnSpc>
                <a:spcPct val="100000"/>
              </a:lnSpc>
              <a:spcBef>
                <a:spcPts val="275"/>
              </a:spcBef>
              <a:buClr>
                <a:srgbClr val="D16248"/>
              </a:buClr>
              <a:buSzPct val="79629"/>
              <a:buChar char="●"/>
              <a:tabLst>
                <a:tab pos="296545" algn="l"/>
              </a:tabLst>
            </a:pPr>
            <a:r>
              <a:rPr sz="2700" spc="-5" dirty="0">
                <a:latin typeface="Calibri"/>
                <a:cs typeface="Calibri"/>
              </a:rPr>
              <a:t>Objective</a:t>
            </a:r>
            <a:endParaRPr sz="2700" dirty="0">
              <a:latin typeface="Calibri"/>
              <a:cs typeface="Calibri"/>
            </a:endParaRPr>
          </a:p>
          <a:p>
            <a:pPr marL="295910" indent="-283845">
              <a:lnSpc>
                <a:spcPct val="100000"/>
              </a:lnSpc>
              <a:spcBef>
                <a:spcPts val="280"/>
              </a:spcBef>
              <a:buClr>
                <a:srgbClr val="D16248"/>
              </a:buClr>
              <a:buSzPct val="79629"/>
              <a:buChar char="●"/>
              <a:tabLst>
                <a:tab pos="296545" algn="l"/>
              </a:tabLst>
            </a:pPr>
            <a:r>
              <a:rPr sz="2700" spc="-5" dirty="0">
                <a:latin typeface="Calibri"/>
                <a:cs typeface="Calibri"/>
              </a:rPr>
              <a:t>Scope</a:t>
            </a:r>
            <a:endParaRPr sz="2700" dirty="0">
              <a:latin typeface="Calibri"/>
              <a:cs typeface="Calibri"/>
            </a:endParaRPr>
          </a:p>
          <a:p>
            <a:pPr marL="295910" indent="-283845">
              <a:lnSpc>
                <a:spcPct val="100000"/>
              </a:lnSpc>
              <a:spcBef>
                <a:spcPts val="275"/>
              </a:spcBef>
              <a:buClr>
                <a:srgbClr val="D16248"/>
              </a:buClr>
              <a:buSzPct val="79629"/>
              <a:buChar char="●"/>
              <a:tabLst>
                <a:tab pos="296545" algn="l"/>
              </a:tabLst>
            </a:pPr>
            <a:r>
              <a:rPr sz="2700" dirty="0">
                <a:latin typeface="Calibri"/>
                <a:cs typeface="Calibri"/>
              </a:rPr>
              <a:t>Analysis</a:t>
            </a:r>
            <a:r>
              <a:rPr sz="2700" spc="-45" dirty="0">
                <a:latin typeface="Calibri"/>
                <a:cs typeface="Calibri"/>
              </a:rPr>
              <a:t> </a:t>
            </a:r>
            <a:r>
              <a:rPr sz="2700" spc="-5" dirty="0">
                <a:latin typeface="Calibri"/>
                <a:cs typeface="Calibri"/>
              </a:rPr>
              <a:t>for</a:t>
            </a:r>
            <a:r>
              <a:rPr sz="2700" spc="-30" dirty="0">
                <a:latin typeface="Calibri"/>
                <a:cs typeface="Calibri"/>
              </a:rPr>
              <a:t> </a:t>
            </a:r>
            <a:r>
              <a:rPr sz="2700" spc="-5" dirty="0">
                <a:latin typeface="Calibri"/>
                <a:cs typeface="Calibri"/>
              </a:rPr>
              <a:t>development</a:t>
            </a:r>
            <a:endParaRPr sz="2700" dirty="0">
              <a:latin typeface="Calibri"/>
              <a:cs typeface="Calibri"/>
            </a:endParaRPr>
          </a:p>
          <a:p>
            <a:pPr marL="295910" indent="-283845">
              <a:lnSpc>
                <a:spcPct val="100000"/>
              </a:lnSpc>
              <a:spcBef>
                <a:spcPts val="275"/>
              </a:spcBef>
              <a:buClr>
                <a:srgbClr val="D16248"/>
              </a:buClr>
              <a:buSzPct val="79629"/>
              <a:buChar char="●"/>
              <a:tabLst>
                <a:tab pos="296545" algn="l"/>
              </a:tabLst>
            </a:pPr>
            <a:r>
              <a:rPr sz="2700" dirty="0">
                <a:latin typeface="Calibri"/>
                <a:cs typeface="Calibri"/>
              </a:rPr>
              <a:t>Modules</a:t>
            </a:r>
          </a:p>
          <a:p>
            <a:pPr marL="295910" indent="-283845">
              <a:lnSpc>
                <a:spcPct val="100000"/>
              </a:lnSpc>
              <a:spcBef>
                <a:spcPts val="280"/>
              </a:spcBef>
              <a:buClr>
                <a:srgbClr val="D16248"/>
              </a:buClr>
              <a:buSzPct val="79629"/>
              <a:buChar char="●"/>
              <a:tabLst>
                <a:tab pos="296545" algn="l"/>
              </a:tabLst>
            </a:pPr>
            <a:r>
              <a:rPr sz="2700" spc="-5" dirty="0">
                <a:latin typeface="Calibri"/>
                <a:cs typeface="Calibri"/>
              </a:rPr>
              <a:t>Diagrams</a:t>
            </a:r>
            <a:endParaRPr sz="2700" dirty="0">
              <a:latin typeface="Calibri"/>
              <a:cs typeface="Calibri"/>
            </a:endParaRPr>
          </a:p>
          <a:p>
            <a:pPr marL="295910" indent="-283845">
              <a:lnSpc>
                <a:spcPct val="100000"/>
              </a:lnSpc>
              <a:spcBef>
                <a:spcPts val="275"/>
              </a:spcBef>
              <a:buClr>
                <a:srgbClr val="D16248"/>
              </a:buClr>
              <a:buSzPct val="79629"/>
              <a:buChar char="●"/>
              <a:tabLst>
                <a:tab pos="296545" algn="l"/>
              </a:tabLst>
            </a:pPr>
            <a:r>
              <a:rPr sz="2700" spc="-5" dirty="0">
                <a:latin typeface="Calibri"/>
                <a:cs typeface="Calibri"/>
              </a:rPr>
              <a:t>Technologies/Platform</a:t>
            </a:r>
            <a:r>
              <a:rPr sz="2700" spc="-45" dirty="0">
                <a:latin typeface="Calibri"/>
                <a:cs typeface="Calibri"/>
              </a:rPr>
              <a:t> </a:t>
            </a:r>
            <a:r>
              <a:rPr sz="2700" dirty="0">
                <a:latin typeface="Calibri"/>
                <a:cs typeface="Calibri"/>
              </a:rPr>
              <a:t>to </a:t>
            </a:r>
            <a:r>
              <a:rPr sz="2700" spc="-5" dirty="0">
                <a:latin typeface="Calibri"/>
                <a:cs typeface="Calibri"/>
              </a:rPr>
              <a:t>be</a:t>
            </a:r>
            <a:r>
              <a:rPr sz="2700" spc="-20" dirty="0">
                <a:latin typeface="Calibri"/>
                <a:cs typeface="Calibri"/>
              </a:rPr>
              <a:t> </a:t>
            </a:r>
            <a:r>
              <a:rPr sz="2700" spc="-5" dirty="0">
                <a:latin typeface="Calibri"/>
                <a:cs typeface="Calibri"/>
              </a:rPr>
              <a:t>used</a:t>
            </a:r>
            <a:r>
              <a:rPr sz="2700" spc="-25" dirty="0">
                <a:latin typeface="Calibri"/>
                <a:cs typeface="Calibri"/>
              </a:rPr>
              <a:t> </a:t>
            </a:r>
            <a:r>
              <a:rPr sz="2700" spc="-5" dirty="0">
                <a:latin typeface="Calibri"/>
                <a:cs typeface="Calibri"/>
              </a:rPr>
              <a:t>for</a:t>
            </a:r>
            <a:r>
              <a:rPr sz="2700" spc="-15" dirty="0">
                <a:latin typeface="Calibri"/>
                <a:cs typeface="Calibri"/>
              </a:rPr>
              <a:t> </a:t>
            </a:r>
            <a:r>
              <a:rPr sz="2700" spc="-5" dirty="0">
                <a:latin typeface="Calibri"/>
                <a:cs typeface="Calibri"/>
              </a:rPr>
              <a:t>development</a:t>
            </a:r>
            <a:endParaRPr sz="2700" dirty="0">
              <a:latin typeface="Calibri"/>
              <a:cs typeface="Calibri"/>
            </a:endParaRPr>
          </a:p>
          <a:p>
            <a:pPr marL="295910" indent="-283845">
              <a:lnSpc>
                <a:spcPct val="100000"/>
              </a:lnSpc>
              <a:spcBef>
                <a:spcPts val="280"/>
              </a:spcBef>
              <a:buClr>
                <a:srgbClr val="D16248"/>
              </a:buClr>
              <a:buSzPct val="79629"/>
              <a:buChar char="●"/>
              <a:tabLst>
                <a:tab pos="296545" algn="l"/>
              </a:tabLst>
            </a:pPr>
            <a:r>
              <a:rPr sz="2700" dirty="0">
                <a:latin typeface="Calibri"/>
                <a:cs typeface="Calibri"/>
              </a:rPr>
              <a:t>Implementation</a:t>
            </a:r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7551F7CD-19B2-6DEA-3E81-2C40CC0F3C3C}"/>
              </a:ext>
            </a:extLst>
          </p:cNvPr>
          <p:cNvSpPr txBox="1"/>
          <p:nvPr/>
        </p:nvSpPr>
        <p:spPr>
          <a:xfrm>
            <a:off x="6329553" y="6503344"/>
            <a:ext cx="2165985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35"/>
              </a:lnSpc>
            </a:pPr>
            <a:r>
              <a:rPr lang="en-US" spc="-155" dirty="0">
                <a:solidFill>
                  <a:srgbClr val="A7A7A7"/>
                </a:solidFill>
                <a:latin typeface="Trebuchet MS"/>
                <a:cs typeface="Trebuchet MS"/>
              </a:rPr>
              <a:t>RMS</a:t>
            </a:r>
            <a:r>
              <a:rPr lang="en-US" sz="1800" spc="-155" dirty="0">
                <a:solidFill>
                  <a:srgbClr val="A7A7A7"/>
                </a:solidFill>
                <a:latin typeface="Trebuchet MS"/>
                <a:cs typeface="Trebuchet MS"/>
              </a:rPr>
              <a:t>,</a:t>
            </a:r>
            <a:r>
              <a:rPr lang="en-US" sz="1800" spc="-40" dirty="0">
                <a:solidFill>
                  <a:srgbClr val="A7A7A7"/>
                </a:solidFill>
                <a:latin typeface="Trebuchet MS"/>
                <a:cs typeface="Trebuchet MS"/>
              </a:rPr>
              <a:t> </a:t>
            </a:r>
            <a:r>
              <a:rPr lang="en-US" sz="1800" spc="100" dirty="0">
                <a:solidFill>
                  <a:srgbClr val="A7A7A7"/>
                </a:solidFill>
                <a:latin typeface="Trebuchet MS"/>
                <a:cs typeface="Trebuchet MS"/>
              </a:rPr>
              <a:t>AMT</a:t>
            </a:r>
            <a:r>
              <a:rPr lang="en-US" sz="1800" spc="-55" dirty="0">
                <a:solidFill>
                  <a:srgbClr val="A7A7A7"/>
                </a:solidFill>
                <a:latin typeface="Trebuchet MS"/>
                <a:cs typeface="Trebuchet MS"/>
              </a:rPr>
              <a:t>I</a:t>
            </a:r>
            <a:r>
              <a:rPr lang="en-US" sz="1800" spc="75" dirty="0">
                <a:solidFill>
                  <a:srgbClr val="A7A7A7"/>
                </a:solidFill>
                <a:latin typeface="Trebuchet MS"/>
                <a:cs typeface="Trebuchet MS"/>
              </a:rPr>
              <a:t>CS</a:t>
            </a:r>
            <a:endParaRPr lang="en-US" sz="18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68374" y="288162"/>
            <a:ext cx="6725920" cy="10617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3400" spc="-5" dirty="0"/>
              <a:t>Technologies/Platform</a:t>
            </a:r>
            <a:r>
              <a:rPr sz="3400" spc="15" dirty="0"/>
              <a:t> </a:t>
            </a:r>
            <a:r>
              <a:rPr sz="3400" spc="-5" dirty="0"/>
              <a:t>to</a:t>
            </a:r>
            <a:r>
              <a:rPr sz="3400" spc="-10" dirty="0"/>
              <a:t> </a:t>
            </a:r>
            <a:r>
              <a:rPr sz="3400" spc="-5" dirty="0"/>
              <a:t>be</a:t>
            </a:r>
            <a:r>
              <a:rPr sz="3400" spc="-10" dirty="0"/>
              <a:t> </a:t>
            </a:r>
            <a:r>
              <a:rPr sz="3400" spc="-5" dirty="0"/>
              <a:t>used</a:t>
            </a:r>
            <a:r>
              <a:rPr sz="3400" dirty="0"/>
              <a:t> </a:t>
            </a:r>
            <a:r>
              <a:rPr sz="3400" spc="-10" dirty="0"/>
              <a:t>for </a:t>
            </a:r>
            <a:r>
              <a:rPr sz="3400" spc="-755" dirty="0"/>
              <a:t> </a:t>
            </a:r>
            <a:r>
              <a:rPr sz="3400" spc="-5" dirty="0"/>
              <a:t>development</a:t>
            </a:r>
            <a:endParaRPr sz="3400"/>
          </a:p>
        </p:txBody>
      </p:sp>
      <p:sp>
        <p:nvSpPr>
          <p:cNvPr id="4" name="object 4"/>
          <p:cNvSpPr txBox="1"/>
          <p:nvPr/>
        </p:nvSpPr>
        <p:spPr>
          <a:xfrm>
            <a:off x="6329553" y="6503344"/>
            <a:ext cx="2165985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35"/>
              </a:lnSpc>
            </a:pPr>
            <a:r>
              <a:rPr lang="en-US" spc="-155" dirty="0">
                <a:solidFill>
                  <a:srgbClr val="A7A7A7"/>
                </a:solidFill>
                <a:latin typeface="Trebuchet MS"/>
                <a:cs typeface="Trebuchet MS"/>
              </a:rPr>
              <a:t>RMS</a:t>
            </a:r>
            <a:r>
              <a:rPr lang="en-US" sz="1800" spc="-155" dirty="0">
                <a:solidFill>
                  <a:srgbClr val="A7A7A7"/>
                </a:solidFill>
                <a:latin typeface="Trebuchet MS"/>
                <a:cs typeface="Trebuchet MS"/>
              </a:rPr>
              <a:t>,</a:t>
            </a:r>
            <a:r>
              <a:rPr lang="en-US" sz="1800" spc="-40" dirty="0">
                <a:solidFill>
                  <a:srgbClr val="A7A7A7"/>
                </a:solidFill>
                <a:latin typeface="Trebuchet MS"/>
                <a:cs typeface="Trebuchet MS"/>
              </a:rPr>
              <a:t> </a:t>
            </a:r>
            <a:r>
              <a:rPr lang="en-US" sz="1800" spc="100" dirty="0">
                <a:solidFill>
                  <a:srgbClr val="A7A7A7"/>
                </a:solidFill>
                <a:latin typeface="Trebuchet MS"/>
                <a:cs typeface="Trebuchet MS"/>
              </a:rPr>
              <a:t>AMT</a:t>
            </a:r>
            <a:r>
              <a:rPr lang="en-US" sz="1800" spc="-55" dirty="0">
                <a:solidFill>
                  <a:srgbClr val="A7A7A7"/>
                </a:solidFill>
                <a:latin typeface="Trebuchet MS"/>
                <a:cs typeface="Trebuchet MS"/>
              </a:rPr>
              <a:t>I</a:t>
            </a:r>
            <a:r>
              <a:rPr lang="en-US" sz="1800" spc="75" dirty="0">
                <a:solidFill>
                  <a:srgbClr val="A7A7A7"/>
                </a:solidFill>
                <a:latin typeface="Trebuchet MS"/>
                <a:cs typeface="Trebuchet MS"/>
              </a:rPr>
              <a:t>CS</a:t>
            </a:r>
            <a:endParaRPr lang="en-US" sz="1800" dirty="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20</a:t>
            </a:fld>
            <a:endParaRPr spc="-30" dirty="0"/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 dirty="0"/>
              <a:t>11/26/22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550669" y="1603177"/>
            <a:ext cx="2864485" cy="4312719"/>
          </a:xfrm>
          <a:prstGeom prst="rect">
            <a:avLst/>
          </a:prstGeom>
        </p:spPr>
        <p:txBody>
          <a:bodyPr vert="horz" wrap="square" lIns="0" tIns="102870" rIns="0" bIns="0" rtlCol="0">
            <a:spAutoFit/>
          </a:bodyPr>
          <a:lstStyle/>
          <a:p>
            <a:pPr marL="292735" indent="-280670">
              <a:lnSpc>
                <a:spcPct val="100000"/>
              </a:lnSpc>
              <a:spcBef>
                <a:spcPts val="810"/>
              </a:spcBef>
              <a:buClr>
                <a:srgbClr val="D16248"/>
              </a:buClr>
              <a:buSzPct val="79687"/>
              <a:buFont typeface="Microsoft Sans Serif"/>
              <a:buChar char="●"/>
              <a:tabLst>
                <a:tab pos="293370" algn="l"/>
              </a:tabLst>
            </a:pPr>
            <a:r>
              <a:rPr sz="3200" spc="-95" dirty="0">
                <a:latin typeface="Trebuchet MS"/>
                <a:cs typeface="Trebuchet MS"/>
              </a:rPr>
              <a:t>Front</a:t>
            </a:r>
            <a:r>
              <a:rPr sz="3200" spc="-135" dirty="0">
                <a:latin typeface="Trebuchet MS"/>
                <a:cs typeface="Trebuchet MS"/>
              </a:rPr>
              <a:t> </a:t>
            </a:r>
            <a:r>
              <a:rPr sz="3200" spc="-170" dirty="0">
                <a:latin typeface="Trebuchet MS"/>
                <a:cs typeface="Trebuchet MS"/>
              </a:rPr>
              <a:t>end</a:t>
            </a:r>
            <a:endParaRPr sz="3200" dirty="0">
              <a:latin typeface="Trebuchet MS"/>
              <a:cs typeface="Trebuchet MS"/>
            </a:endParaRPr>
          </a:p>
          <a:p>
            <a:pPr marL="602615" lvl="1" indent="-269240">
              <a:lnSpc>
                <a:spcPct val="100000"/>
              </a:lnSpc>
              <a:spcBef>
                <a:spcPts val="620"/>
              </a:spcBef>
              <a:buClr>
                <a:srgbClr val="D16248"/>
              </a:buClr>
              <a:buFont typeface="Microsoft Sans Serif"/>
              <a:buChar char="◦"/>
              <a:tabLst>
                <a:tab pos="602615" algn="l"/>
                <a:tab pos="603250" algn="l"/>
              </a:tabLst>
            </a:pPr>
            <a:r>
              <a:rPr sz="2800" spc="-114" dirty="0">
                <a:latin typeface="Trebuchet MS"/>
                <a:cs typeface="Trebuchet MS"/>
              </a:rPr>
              <a:t>Technologies</a:t>
            </a:r>
            <a:endParaRPr sz="2800" dirty="0">
              <a:latin typeface="Trebuchet MS"/>
              <a:cs typeface="Trebuchet MS"/>
            </a:endParaRPr>
          </a:p>
          <a:p>
            <a:pPr marL="890269" lvl="2" indent="-303530">
              <a:lnSpc>
                <a:spcPct val="100000"/>
              </a:lnSpc>
              <a:spcBef>
                <a:spcPts val="630"/>
              </a:spcBef>
              <a:buClr>
                <a:srgbClr val="D16248"/>
              </a:buClr>
              <a:buFont typeface="Wingdings"/>
              <a:buChar char=""/>
              <a:tabLst>
                <a:tab pos="890905" algn="l"/>
              </a:tabLst>
            </a:pPr>
            <a:r>
              <a:rPr sz="2000" spc="75" dirty="0">
                <a:latin typeface="Trebuchet MS"/>
                <a:cs typeface="Trebuchet MS"/>
              </a:rPr>
              <a:t>HTML</a:t>
            </a:r>
            <a:endParaRPr sz="2000" dirty="0">
              <a:latin typeface="Trebuchet MS"/>
              <a:cs typeface="Trebuchet MS"/>
            </a:endParaRPr>
          </a:p>
          <a:p>
            <a:pPr marL="890269" lvl="2" indent="-303530">
              <a:lnSpc>
                <a:spcPct val="100000"/>
              </a:lnSpc>
              <a:spcBef>
                <a:spcPts val="600"/>
              </a:spcBef>
              <a:buClr>
                <a:srgbClr val="D16248"/>
              </a:buClr>
              <a:buFont typeface="Wingdings"/>
              <a:buChar char=""/>
              <a:tabLst>
                <a:tab pos="890905" algn="l"/>
              </a:tabLst>
            </a:pPr>
            <a:r>
              <a:rPr sz="2000" spc="40" dirty="0">
                <a:latin typeface="Trebuchet MS"/>
                <a:cs typeface="Trebuchet MS"/>
              </a:rPr>
              <a:t>CSS</a:t>
            </a:r>
            <a:endParaRPr sz="2000" dirty="0">
              <a:latin typeface="Trebuchet MS"/>
              <a:cs typeface="Trebuchet MS"/>
            </a:endParaRPr>
          </a:p>
          <a:p>
            <a:pPr marL="890269" lvl="2" indent="-303530">
              <a:lnSpc>
                <a:spcPct val="100000"/>
              </a:lnSpc>
              <a:spcBef>
                <a:spcPts val="600"/>
              </a:spcBef>
              <a:buClr>
                <a:srgbClr val="D16248"/>
              </a:buClr>
              <a:buFont typeface="Wingdings"/>
              <a:buChar char=""/>
              <a:tabLst>
                <a:tab pos="890905" algn="l"/>
              </a:tabLst>
            </a:pPr>
            <a:r>
              <a:rPr sz="2000" spc="-150" dirty="0" err="1">
                <a:latin typeface="Trebuchet MS"/>
                <a:cs typeface="Trebuchet MS"/>
              </a:rPr>
              <a:t>Javascript</a:t>
            </a:r>
            <a:endParaRPr sz="2000" dirty="0">
              <a:latin typeface="Trebuchet MS"/>
              <a:cs typeface="Trebuchet MS"/>
            </a:endParaRPr>
          </a:p>
          <a:p>
            <a:pPr lvl="2">
              <a:lnSpc>
                <a:spcPct val="100000"/>
              </a:lnSpc>
              <a:spcBef>
                <a:spcPts val="30"/>
              </a:spcBef>
              <a:buClr>
                <a:srgbClr val="D16248"/>
              </a:buClr>
              <a:buFont typeface="Wingdings"/>
              <a:buChar char=""/>
            </a:pPr>
            <a:endParaRPr sz="3050" dirty="0">
              <a:latin typeface="Trebuchet MS"/>
              <a:cs typeface="Trebuchet MS"/>
            </a:endParaRPr>
          </a:p>
          <a:p>
            <a:pPr marL="602615" lvl="1" indent="-269240">
              <a:lnSpc>
                <a:spcPct val="100000"/>
              </a:lnSpc>
              <a:buClr>
                <a:srgbClr val="D16248"/>
              </a:buClr>
              <a:buFont typeface="Microsoft Sans Serif"/>
              <a:buChar char="◦"/>
              <a:tabLst>
                <a:tab pos="602615" algn="l"/>
                <a:tab pos="603250" algn="l"/>
              </a:tabLst>
            </a:pPr>
            <a:r>
              <a:rPr sz="2800" spc="-160" dirty="0">
                <a:latin typeface="Trebuchet MS"/>
                <a:cs typeface="Trebuchet MS"/>
              </a:rPr>
              <a:t>Platform</a:t>
            </a:r>
            <a:endParaRPr sz="2800" dirty="0">
              <a:latin typeface="Trebuchet MS"/>
              <a:cs typeface="Trebuchet MS"/>
            </a:endParaRPr>
          </a:p>
          <a:p>
            <a:pPr marL="890269" lvl="2" indent="-303530">
              <a:lnSpc>
                <a:spcPct val="100000"/>
              </a:lnSpc>
              <a:spcBef>
                <a:spcPts val="635"/>
              </a:spcBef>
              <a:buClr>
                <a:srgbClr val="D16248"/>
              </a:buClr>
              <a:buFont typeface="Wingdings"/>
              <a:buChar char=""/>
              <a:tabLst>
                <a:tab pos="890905" algn="l"/>
              </a:tabLst>
            </a:pPr>
            <a:r>
              <a:rPr sz="2000" spc="-50" dirty="0">
                <a:latin typeface="Trebuchet MS"/>
                <a:cs typeface="Trebuchet MS"/>
              </a:rPr>
              <a:t>Vi</a:t>
            </a:r>
            <a:r>
              <a:rPr sz="2000" spc="-120" dirty="0">
                <a:latin typeface="Trebuchet MS"/>
                <a:cs typeface="Trebuchet MS"/>
              </a:rPr>
              <a:t>sual</a:t>
            </a:r>
            <a:r>
              <a:rPr sz="2000" spc="-60" dirty="0">
                <a:latin typeface="Trebuchet MS"/>
                <a:cs typeface="Trebuchet MS"/>
              </a:rPr>
              <a:t> </a:t>
            </a:r>
            <a:r>
              <a:rPr sz="2000" spc="-110" dirty="0">
                <a:latin typeface="Trebuchet MS"/>
                <a:cs typeface="Trebuchet MS"/>
              </a:rPr>
              <a:t>Stud</a:t>
            </a:r>
            <a:r>
              <a:rPr sz="2000" spc="-60" dirty="0">
                <a:latin typeface="Trebuchet MS"/>
                <a:cs typeface="Trebuchet MS"/>
              </a:rPr>
              <a:t>i</a:t>
            </a:r>
            <a:r>
              <a:rPr sz="2000" spc="30" dirty="0">
                <a:latin typeface="Trebuchet MS"/>
                <a:cs typeface="Trebuchet MS"/>
              </a:rPr>
              <a:t>o</a:t>
            </a:r>
            <a:r>
              <a:rPr sz="2000" spc="-90" dirty="0">
                <a:latin typeface="Trebuchet MS"/>
                <a:cs typeface="Trebuchet MS"/>
              </a:rPr>
              <a:t> </a:t>
            </a:r>
            <a:r>
              <a:rPr sz="2000" spc="50" dirty="0">
                <a:latin typeface="Trebuchet MS"/>
                <a:cs typeface="Trebuchet MS"/>
              </a:rPr>
              <a:t>Co</a:t>
            </a:r>
            <a:r>
              <a:rPr sz="2000" spc="40" dirty="0">
                <a:latin typeface="Trebuchet MS"/>
                <a:cs typeface="Trebuchet MS"/>
              </a:rPr>
              <a:t>d</a:t>
            </a:r>
            <a:r>
              <a:rPr sz="2000" spc="-135" dirty="0">
                <a:latin typeface="Trebuchet MS"/>
                <a:cs typeface="Trebuchet MS"/>
              </a:rPr>
              <a:t>e</a:t>
            </a:r>
            <a:endParaRPr sz="2000" dirty="0">
              <a:latin typeface="Trebuchet MS"/>
              <a:cs typeface="Trebuchet MS"/>
            </a:endParaRPr>
          </a:p>
          <a:p>
            <a:pPr marL="890269" lvl="2" indent="-303530">
              <a:lnSpc>
                <a:spcPct val="100000"/>
              </a:lnSpc>
              <a:spcBef>
                <a:spcPts val="600"/>
              </a:spcBef>
              <a:buClr>
                <a:srgbClr val="D16248"/>
              </a:buClr>
              <a:buFont typeface="Wingdings"/>
              <a:buChar char=""/>
              <a:tabLst>
                <a:tab pos="890905" algn="l"/>
              </a:tabLst>
            </a:pPr>
            <a:r>
              <a:rPr lang="en-US" sz="2000" spc="-50" dirty="0">
                <a:latin typeface="Trebuchet MS"/>
                <a:cs typeface="Trebuchet MS"/>
              </a:rPr>
              <a:t>Mozilla Firefox</a:t>
            </a:r>
          </a:p>
          <a:p>
            <a:pPr marL="890269" lvl="2" indent="-303530">
              <a:lnSpc>
                <a:spcPct val="100000"/>
              </a:lnSpc>
              <a:spcBef>
                <a:spcPts val="600"/>
              </a:spcBef>
              <a:buClr>
                <a:srgbClr val="D16248"/>
              </a:buClr>
              <a:buFont typeface="Wingdings"/>
              <a:buChar char=""/>
              <a:tabLst>
                <a:tab pos="890905" algn="l"/>
              </a:tabLst>
            </a:pPr>
            <a:r>
              <a:rPr sz="2000" spc="-45" dirty="0">
                <a:latin typeface="Trebuchet MS"/>
                <a:cs typeface="Trebuchet MS"/>
              </a:rPr>
              <a:t>Google</a:t>
            </a:r>
            <a:r>
              <a:rPr sz="2000" spc="-105" dirty="0">
                <a:latin typeface="Trebuchet MS"/>
                <a:cs typeface="Trebuchet MS"/>
              </a:rPr>
              <a:t> </a:t>
            </a:r>
            <a:r>
              <a:rPr sz="2000" spc="-15" dirty="0">
                <a:latin typeface="Trebuchet MS"/>
                <a:cs typeface="Trebuchet MS"/>
              </a:rPr>
              <a:t>Chrome</a:t>
            </a:r>
            <a:endParaRPr sz="20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68374" y="288162"/>
            <a:ext cx="6725920" cy="10617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3400" spc="-5" dirty="0"/>
              <a:t>Technologies/Platform</a:t>
            </a:r>
            <a:r>
              <a:rPr sz="3400" spc="15" dirty="0"/>
              <a:t> </a:t>
            </a:r>
            <a:r>
              <a:rPr sz="3400" spc="-5" dirty="0"/>
              <a:t>to</a:t>
            </a:r>
            <a:r>
              <a:rPr sz="3400" spc="-10" dirty="0"/>
              <a:t> </a:t>
            </a:r>
            <a:r>
              <a:rPr sz="3400" spc="-5" dirty="0"/>
              <a:t>be</a:t>
            </a:r>
            <a:r>
              <a:rPr sz="3400" spc="-10" dirty="0"/>
              <a:t> </a:t>
            </a:r>
            <a:r>
              <a:rPr sz="3400" spc="-5" dirty="0"/>
              <a:t>used</a:t>
            </a:r>
            <a:r>
              <a:rPr sz="3400" dirty="0"/>
              <a:t> </a:t>
            </a:r>
            <a:r>
              <a:rPr sz="3400" spc="-10" dirty="0"/>
              <a:t>for </a:t>
            </a:r>
            <a:r>
              <a:rPr sz="3400" spc="-755" dirty="0"/>
              <a:t> </a:t>
            </a:r>
            <a:r>
              <a:rPr sz="3400" spc="-5" dirty="0"/>
              <a:t>development</a:t>
            </a:r>
            <a:endParaRPr sz="3400"/>
          </a:p>
        </p:txBody>
      </p:sp>
      <p:sp>
        <p:nvSpPr>
          <p:cNvPr id="4" name="object 4"/>
          <p:cNvSpPr txBox="1"/>
          <p:nvPr/>
        </p:nvSpPr>
        <p:spPr>
          <a:xfrm>
            <a:off x="6329553" y="6503344"/>
            <a:ext cx="2165985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35"/>
              </a:lnSpc>
            </a:pPr>
            <a:r>
              <a:rPr lang="en-US" spc="-155" dirty="0">
                <a:solidFill>
                  <a:srgbClr val="A7A7A7"/>
                </a:solidFill>
                <a:latin typeface="Trebuchet MS"/>
                <a:cs typeface="Trebuchet MS"/>
              </a:rPr>
              <a:t>RMS</a:t>
            </a:r>
            <a:r>
              <a:rPr lang="en-US" sz="1800" spc="-155" dirty="0">
                <a:solidFill>
                  <a:srgbClr val="A7A7A7"/>
                </a:solidFill>
                <a:latin typeface="Trebuchet MS"/>
                <a:cs typeface="Trebuchet MS"/>
              </a:rPr>
              <a:t>,</a:t>
            </a:r>
            <a:r>
              <a:rPr lang="en-US" sz="1800" spc="-40" dirty="0">
                <a:solidFill>
                  <a:srgbClr val="A7A7A7"/>
                </a:solidFill>
                <a:latin typeface="Trebuchet MS"/>
                <a:cs typeface="Trebuchet MS"/>
              </a:rPr>
              <a:t> </a:t>
            </a:r>
            <a:r>
              <a:rPr lang="en-US" sz="1800" spc="100" dirty="0">
                <a:solidFill>
                  <a:srgbClr val="A7A7A7"/>
                </a:solidFill>
                <a:latin typeface="Trebuchet MS"/>
                <a:cs typeface="Trebuchet MS"/>
              </a:rPr>
              <a:t>AMT</a:t>
            </a:r>
            <a:r>
              <a:rPr lang="en-US" sz="1800" spc="-55" dirty="0">
                <a:solidFill>
                  <a:srgbClr val="A7A7A7"/>
                </a:solidFill>
                <a:latin typeface="Trebuchet MS"/>
                <a:cs typeface="Trebuchet MS"/>
              </a:rPr>
              <a:t>I</a:t>
            </a:r>
            <a:r>
              <a:rPr lang="en-US" sz="1800" spc="75" dirty="0">
                <a:solidFill>
                  <a:srgbClr val="A7A7A7"/>
                </a:solidFill>
                <a:latin typeface="Trebuchet MS"/>
                <a:cs typeface="Trebuchet MS"/>
              </a:rPr>
              <a:t>CS</a:t>
            </a:r>
            <a:endParaRPr lang="en-US" sz="1800" dirty="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21</a:t>
            </a:fld>
            <a:endParaRPr spc="-30" dirty="0"/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 dirty="0"/>
              <a:t>11/26/22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550669" y="1603177"/>
            <a:ext cx="2864485" cy="4312719"/>
          </a:xfrm>
          <a:prstGeom prst="rect">
            <a:avLst/>
          </a:prstGeom>
        </p:spPr>
        <p:txBody>
          <a:bodyPr vert="horz" wrap="square" lIns="0" tIns="102870" rIns="0" bIns="0" rtlCol="0">
            <a:spAutoFit/>
          </a:bodyPr>
          <a:lstStyle/>
          <a:p>
            <a:pPr marL="292735" indent="-280670">
              <a:lnSpc>
                <a:spcPct val="100000"/>
              </a:lnSpc>
              <a:spcBef>
                <a:spcPts val="810"/>
              </a:spcBef>
              <a:buClr>
                <a:srgbClr val="D16248"/>
              </a:buClr>
              <a:buSzPct val="79687"/>
              <a:buFont typeface="Microsoft Sans Serif"/>
              <a:buChar char="●"/>
              <a:tabLst>
                <a:tab pos="293370" algn="l"/>
              </a:tabLst>
            </a:pPr>
            <a:r>
              <a:rPr lang="en-US" sz="3200" spc="-95" dirty="0">
                <a:latin typeface="Trebuchet MS"/>
                <a:cs typeface="Trebuchet MS"/>
              </a:rPr>
              <a:t>back</a:t>
            </a:r>
            <a:r>
              <a:rPr sz="3200" spc="-135" dirty="0">
                <a:latin typeface="Trebuchet MS"/>
                <a:cs typeface="Trebuchet MS"/>
              </a:rPr>
              <a:t> </a:t>
            </a:r>
            <a:r>
              <a:rPr sz="3200" spc="-170" dirty="0">
                <a:latin typeface="Trebuchet MS"/>
                <a:cs typeface="Trebuchet MS"/>
              </a:rPr>
              <a:t>end</a:t>
            </a:r>
            <a:endParaRPr sz="3200" dirty="0">
              <a:latin typeface="Trebuchet MS"/>
              <a:cs typeface="Trebuchet MS"/>
            </a:endParaRPr>
          </a:p>
          <a:p>
            <a:pPr marL="602615" lvl="1" indent="-269240">
              <a:lnSpc>
                <a:spcPct val="100000"/>
              </a:lnSpc>
              <a:spcBef>
                <a:spcPts val="620"/>
              </a:spcBef>
              <a:buClr>
                <a:srgbClr val="D16248"/>
              </a:buClr>
              <a:buFont typeface="Microsoft Sans Serif"/>
              <a:buChar char="◦"/>
              <a:tabLst>
                <a:tab pos="602615" algn="l"/>
                <a:tab pos="603250" algn="l"/>
              </a:tabLst>
            </a:pPr>
            <a:r>
              <a:rPr sz="2800" spc="-114" dirty="0">
                <a:latin typeface="Trebuchet MS"/>
                <a:cs typeface="Trebuchet MS"/>
              </a:rPr>
              <a:t>Technologies</a:t>
            </a:r>
            <a:endParaRPr sz="2800" dirty="0">
              <a:latin typeface="Trebuchet MS"/>
              <a:cs typeface="Trebuchet MS"/>
            </a:endParaRPr>
          </a:p>
          <a:p>
            <a:pPr marL="890269" lvl="2" indent="-303530">
              <a:lnSpc>
                <a:spcPct val="100000"/>
              </a:lnSpc>
              <a:spcBef>
                <a:spcPts val="630"/>
              </a:spcBef>
              <a:buClr>
                <a:srgbClr val="D16248"/>
              </a:buClr>
              <a:buFont typeface="Wingdings"/>
              <a:buChar char=""/>
              <a:tabLst>
                <a:tab pos="890905" algn="l"/>
              </a:tabLst>
            </a:pPr>
            <a:r>
              <a:rPr lang="en-US" sz="2000" spc="75" dirty="0">
                <a:latin typeface="Trebuchet MS"/>
                <a:cs typeface="Trebuchet MS"/>
              </a:rPr>
              <a:t>PHP</a:t>
            </a:r>
            <a:endParaRPr sz="2000" dirty="0">
              <a:latin typeface="Trebuchet MS"/>
              <a:cs typeface="Trebuchet MS"/>
            </a:endParaRPr>
          </a:p>
          <a:p>
            <a:pPr marL="890269" lvl="2" indent="-303530">
              <a:lnSpc>
                <a:spcPct val="100000"/>
              </a:lnSpc>
              <a:spcBef>
                <a:spcPts val="600"/>
              </a:spcBef>
              <a:buClr>
                <a:srgbClr val="D16248"/>
              </a:buClr>
              <a:buFont typeface="Wingdings"/>
              <a:buChar char=""/>
              <a:tabLst>
                <a:tab pos="890905" algn="l"/>
              </a:tabLst>
            </a:pPr>
            <a:r>
              <a:rPr lang="en-US" sz="2000" spc="40" dirty="0" err="1">
                <a:latin typeface="Trebuchet MS"/>
                <a:cs typeface="Trebuchet MS"/>
              </a:rPr>
              <a:t>mysql</a:t>
            </a:r>
            <a:endParaRPr sz="2000" dirty="0">
              <a:latin typeface="Trebuchet MS"/>
              <a:cs typeface="Trebuchet MS"/>
            </a:endParaRPr>
          </a:p>
          <a:p>
            <a:pPr lvl="2">
              <a:lnSpc>
                <a:spcPct val="100000"/>
              </a:lnSpc>
              <a:spcBef>
                <a:spcPts val="30"/>
              </a:spcBef>
              <a:buClr>
                <a:srgbClr val="D16248"/>
              </a:buClr>
              <a:buFont typeface="Wingdings"/>
              <a:buChar char=""/>
            </a:pPr>
            <a:endParaRPr sz="3050" dirty="0">
              <a:latin typeface="Trebuchet MS"/>
              <a:cs typeface="Trebuchet MS"/>
            </a:endParaRPr>
          </a:p>
          <a:p>
            <a:pPr marL="602615" lvl="1" indent="-269240">
              <a:lnSpc>
                <a:spcPct val="100000"/>
              </a:lnSpc>
              <a:buClr>
                <a:srgbClr val="D16248"/>
              </a:buClr>
              <a:buFont typeface="Microsoft Sans Serif"/>
              <a:buChar char="◦"/>
              <a:tabLst>
                <a:tab pos="602615" algn="l"/>
                <a:tab pos="603250" algn="l"/>
              </a:tabLst>
            </a:pPr>
            <a:r>
              <a:rPr sz="2800" spc="-160" dirty="0">
                <a:latin typeface="Trebuchet MS"/>
                <a:cs typeface="Trebuchet MS"/>
              </a:rPr>
              <a:t>Platform</a:t>
            </a:r>
            <a:endParaRPr sz="2800" dirty="0">
              <a:latin typeface="Trebuchet MS"/>
              <a:cs typeface="Trebuchet MS"/>
            </a:endParaRPr>
          </a:p>
          <a:p>
            <a:pPr marL="890269" lvl="2" indent="-303530">
              <a:lnSpc>
                <a:spcPct val="100000"/>
              </a:lnSpc>
              <a:spcBef>
                <a:spcPts val="635"/>
              </a:spcBef>
              <a:buClr>
                <a:srgbClr val="D16248"/>
              </a:buClr>
              <a:buFont typeface="Wingdings"/>
              <a:buChar char=""/>
              <a:tabLst>
                <a:tab pos="890905" algn="l"/>
              </a:tabLst>
            </a:pPr>
            <a:r>
              <a:rPr sz="2000" spc="-50" dirty="0">
                <a:latin typeface="Trebuchet MS"/>
                <a:cs typeface="Trebuchet MS"/>
              </a:rPr>
              <a:t>Vi</a:t>
            </a:r>
            <a:r>
              <a:rPr sz="2000" spc="-120" dirty="0">
                <a:latin typeface="Trebuchet MS"/>
                <a:cs typeface="Trebuchet MS"/>
              </a:rPr>
              <a:t>sual</a:t>
            </a:r>
            <a:r>
              <a:rPr sz="2000" spc="-60" dirty="0">
                <a:latin typeface="Trebuchet MS"/>
                <a:cs typeface="Trebuchet MS"/>
              </a:rPr>
              <a:t> </a:t>
            </a:r>
            <a:r>
              <a:rPr sz="2000" spc="-110" dirty="0">
                <a:latin typeface="Trebuchet MS"/>
                <a:cs typeface="Trebuchet MS"/>
              </a:rPr>
              <a:t>Stud</a:t>
            </a:r>
            <a:r>
              <a:rPr sz="2000" spc="-60" dirty="0">
                <a:latin typeface="Trebuchet MS"/>
                <a:cs typeface="Trebuchet MS"/>
              </a:rPr>
              <a:t>i</a:t>
            </a:r>
            <a:r>
              <a:rPr sz="2000" spc="30" dirty="0">
                <a:latin typeface="Trebuchet MS"/>
                <a:cs typeface="Trebuchet MS"/>
              </a:rPr>
              <a:t>o</a:t>
            </a:r>
            <a:r>
              <a:rPr sz="2000" spc="-90" dirty="0">
                <a:latin typeface="Trebuchet MS"/>
                <a:cs typeface="Trebuchet MS"/>
              </a:rPr>
              <a:t> </a:t>
            </a:r>
            <a:r>
              <a:rPr sz="2000" spc="50" dirty="0">
                <a:latin typeface="Trebuchet MS"/>
                <a:cs typeface="Trebuchet MS"/>
              </a:rPr>
              <a:t>Co</a:t>
            </a:r>
            <a:r>
              <a:rPr sz="2000" spc="40" dirty="0">
                <a:latin typeface="Trebuchet MS"/>
                <a:cs typeface="Trebuchet MS"/>
              </a:rPr>
              <a:t>d</a:t>
            </a:r>
            <a:r>
              <a:rPr sz="2000" spc="-135" dirty="0">
                <a:latin typeface="Trebuchet MS"/>
                <a:cs typeface="Trebuchet MS"/>
              </a:rPr>
              <a:t>e</a:t>
            </a:r>
            <a:endParaRPr sz="2000" dirty="0">
              <a:latin typeface="Trebuchet MS"/>
              <a:cs typeface="Trebuchet MS"/>
            </a:endParaRPr>
          </a:p>
          <a:p>
            <a:pPr marL="890269" lvl="2" indent="-303530">
              <a:lnSpc>
                <a:spcPct val="100000"/>
              </a:lnSpc>
              <a:spcBef>
                <a:spcPts val="600"/>
              </a:spcBef>
              <a:buClr>
                <a:srgbClr val="D16248"/>
              </a:buClr>
              <a:buFont typeface="Wingdings"/>
              <a:buChar char=""/>
              <a:tabLst>
                <a:tab pos="890905" algn="l"/>
              </a:tabLst>
            </a:pPr>
            <a:r>
              <a:rPr lang="en-US" sz="2000" spc="-50" dirty="0">
                <a:latin typeface="Trebuchet MS"/>
                <a:cs typeface="Trebuchet MS"/>
              </a:rPr>
              <a:t>Mozilla Firefox</a:t>
            </a:r>
          </a:p>
          <a:p>
            <a:pPr marL="890269" lvl="2" indent="-303530">
              <a:lnSpc>
                <a:spcPct val="100000"/>
              </a:lnSpc>
              <a:spcBef>
                <a:spcPts val="600"/>
              </a:spcBef>
              <a:buClr>
                <a:srgbClr val="D16248"/>
              </a:buClr>
              <a:buFont typeface="Wingdings"/>
              <a:buChar char=""/>
              <a:tabLst>
                <a:tab pos="890905" algn="l"/>
              </a:tabLst>
            </a:pPr>
            <a:r>
              <a:rPr lang="en-US" sz="2000" spc="-45" dirty="0">
                <a:latin typeface="Trebuchet MS"/>
                <a:cs typeface="Trebuchet MS"/>
              </a:rPr>
              <a:t>Google</a:t>
            </a:r>
            <a:r>
              <a:rPr lang="en-US" sz="2000" spc="-105" dirty="0">
                <a:latin typeface="Trebuchet MS"/>
                <a:cs typeface="Trebuchet MS"/>
              </a:rPr>
              <a:t> </a:t>
            </a:r>
            <a:r>
              <a:rPr lang="en-US" sz="2000" spc="-15" dirty="0">
                <a:latin typeface="Trebuchet MS"/>
                <a:cs typeface="Trebuchet MS"/>
              </a:rPr>
              <a:t>Chrome</a:t>
            </a:r>
          </a:p>
          <a:p>
            <a:pPr marL="890269" lvl="2" indent="-303530">
              <a:lnSpc>
                <a:spcPct val="100000"/>
              </a:lnSpc>
              <a:spcBef>
                <a:spcPts val="600"/>
              </a:spcBef>
              <a:buClr>
                <a:srgbClr val="D16248"/>
              </a:buClr>
              <a:buFont typeface="Wingdings"/>
              <a:buChar char=""/>
              <a:tabLst>
                <a:tab pos="890905" algn="l"/>
              </a:tabLst>
            </a:pPr>
            <a:r>
              <a:rPr lang="en-US" sz="2000" spc="-15" dirty="0" err="1">
                <a:latin typeface="Trebuchet MS"/>
                <a:cs typeface="Trebuchet MS"/>
              </a:rPr>
              <a:t>Xampp</a:t>
            </a:r>
            <a:r>
              <a:rPr lang="en-US" sz="2000" spc="-15" dirty="0">
                <a:latin typeface="Trebuchet MS"/>
                <a:cs typeface="Trebuchet MS"/>
              </a:rPr>
              <a:t> sever</a:t>
            </a:r>
            <a:endParaRPr sz="2000" dirty="0"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1814167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Impl</a:t>
            </a:r>
            <a:r>
              <a:rPr dirty="0"/>
              <a:t>e</a:t>
            </a:r>
            <a:r>
              <a:rPr spc="-10" dirty="0"/>
              <a:t>mentation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549146" y="1085818"/>
            <a:ext cx="2022475" cy="993775"/>
          </a:xfrm>
          <a:prstGeom prst="rect">
            <a:avLst/>
          </a:prstGeom>
        </p:spPr>
        <p:txBody>
          <a:bodyPr vert="horz" wrap="square" lIns="0" tIns="1841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50"/>
              </a:spcBef>
            </a:pPr>
            <a:r>
              <a:rPr sz="3200" spc="-114" dirty="0">
                <a:latin typeface="Trebuchet MS"/>
                <a:cs typeface="Trebuchet MS"/>
              </a:rPr>
              <a:t>Screenshots</a:t>
            </a:r>
            <a:endParaRPr sz="3200" dirty="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635"/>
              </a:spcBef>
            </a:pPr>
            <a:r>
              <a:rPr sz="1500" spc="-5" dirty="0">
                <a:latin typeface="Calibri"/>
                <a:cs typeface="Calibri"/>
              </a:rPr>
              <a:t>Home</a:t>
            </a:r>
            <a:r>
              <a:rPr sz="1500" spc="-30" dirty="0">
                <a:latin typeface="Calibri"/>
                <a:cs typeface="Calibri"/>
              </a:rPr>
              <a:t> </a:t>
            </a:r>
            <a:r>
              <a:rPr sz="1500" spc="-5" dirty="0">
                <a:latin typeface="Calibri"/>
                <a:cs typeface="Calibri"/>
              </a:rPr>
              <a:t>page</a:t>
            </a:r>
            <a:endParaRPr sz="1500" dirty="0"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432433" y="2104517"/>
            <a:ext cx="7366000" cy="4147185"/>
          </a:xfrm>
          <a:custGeom>
            <a:avLst/>
            <a:gdLst/>
            <a:ahLst/>
            <a:cxnLst/>
            <a:rect l="l" t="t" r="r" b="b"/>
            <a:pathLst>
              <a:path w="7366000" h="4147185">
                <a:moveTo>
                  <a:pt x="0" y="4147058"/>
                </a:moveTo>
                <a:lnTo>
                  <a:pt x="7365746" y="4147058"/>
                </a:lnTo>
                <a:lnTo>
                  <a:pt x="7365746" y="0"/>
                </a:lnTo>
                <a:lnTo>
                  <a:pt x="0" y="0"/>
                </a:lnTo>
                <a:lnTo>
                  <a:pt x="0" y="4147058"/>
                </a:lnTo>
                <a:close/>
              </a:path>
            </a:pathLst>
          </a:custGeom>
          <a:ln w="63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6329553" y="6503344"/>
            <a:ext cx="2165985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35"/>
              </a:lnSpc>
            </a:pPr>
            <a:r>
              <a:rPr lang="en-US" spc="-155" dirty="0">
                <a:solidFill>
                  <a:srgbClr val="A7A7A7"/>
                </a:solidFill>
                <a:latin typeface="Trebuchet MS"/>
                <a:cs typeface="Trebuchet MS"/>
              </a:rPr>
              <a:t>RMS</a:t>
            </a:r>
            <a:r>
              <a:rPr sz="1800" spc="-155" dirty="0">
                <a:solidFill>
                  <a:srgbClr val="A7A7A7"/>
                </a:solidFill>
                <a:latin typeface="Trebuchet MS"/>
                <a:cs typeface="Trebuchet MS"/>
              </a:rPr>
              <a:t>,</a:t>
            </a:r>
            <a:r>
              <a:rPr sz="1800" spc="-40" dirty="0">
                <a:solidFill>
                  <a:srgbClr val="A7A7A7"/>
                </a:solidFill>
                <a:latin typeface="Trebuchet MS"/>
                <a:cs typeface="Trebuchet MS"/>
              </a:rPr>
              <a:t> </a:t>
            </a:r>
            <a:r>
              <a:rPr sz="1800" spc="100" dirty="0">
                <a:solidFill>
                  <a:srgbClr val="A7A7A7"/>
                </a:solidFill>
                <a:latin typeface="Trebuchet MS"/>
                <a:cs typeface="Trebuchet MS"/>
              </a:rPr>
              <a:t>AMT</a:t>
            </a:r>
            <a:r>
              <a:rPr sz="1800" spc="-55" dirty="0">
                <a:solidFill>
                  <a:srgbClr val="A7A7A7"/>
                </a:solidFill>
                <a:latin typeface="Trebuchet MS"/>
                <a:cs typeface="Trebuchet MS"/>
              </a:rPr>
              <a:t>I</a:t>
            </a:r>
            <a:r>
              <a:rPr sz="1800" spc="75" dirty="0">
                <a:solidFill>
                  <a:srgbClr val="A7A7A7"/>
                </a:solidFill>
                <a:latin typeface="Trebuchet MS"/>
                <a:cs typeface="Trebuchet MS"/>
              </a:rPr>
              <a:t>CS</a:t>
            </a:r>
            <a:endParaRPr sz="1800" dirty="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22</a:t>
            </a:fld>
            <a:endParaRPr spc="-30" dirty="0"/>
          </a:p>
        </p:txBody>
      </p:sp>
      <p:sp>
        <p:nvSpPr>
          <p:cNvPr id="9" name="object 9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 dirty="0"/>
              <a:t>11/26/22</a:t>
            </a:r>
            <a:endParaRPr spc="-100" dirty="0"/>
          </a:p>
        </p:txBody>
      </p:sp>
      <p:pic>
        <p:nvPicPr>
          <p:cNvPr id="11" name="Picture 10" descr="A room with tables and chairs&#10;&#10;Description automatically generated with low confidence">
            <a:extLst>
              <a:ext uri="{FF2B5EF4-FFF2-40B4-BE49-F238E27FC236}">
                <a16:creationId xmlns:a16="http://schemas.microsoft.com/office/drawing/2014/main" id="{333FB066-8CCA-B818-CD64-E34A1C49E3F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433" y="2106421"/>
            <a:ext cx="7366000" cy="414337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79550" y="1049782"/>
            <a:ext cx="1163955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500" spc="-5" dirty="0">
                <a:latin typeface="Calibri"/>
                <a:cs typeface="Calibri"/>
              </a:rPr>
              <a:t>About Us</a:t>
            </a:r>
            <a:endParaRPr sz="1500" dirty="0">
              <a:latin typeface="Calibri"/>
              <a:cs typeface="Calibr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23</a:t>
            </a:fld>
            <a:endParaRPr spc="-30" dirty="0"/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 dirty="0"/>
              <a:t>11/26/22</a:t>
            </a:r>
            <a:endParaRPr spc="-100" dirty="0"/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3B1A499-04FD-2206-8AE1-FF9A02F41F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778193"/>
            <a:ext cx="7499364" cy="403002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79550" y="1049782"/>
            <a:ext cx="1163955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500" spc="-5" dirty="0">
                <a:latin typeface="Calibri"/>
                <a:cs typeface="Calibri"/>
              </a:rPr>
              <a:t>Menu</a:t>
            </a:r>
            <a:endParaRPr sz="1500" dirty="0">
              <a:latin typeface="Calibri"/>
              <a:cs typeface="Calibr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24</a:t>
            </a:fld>
            <a:endParaRPr spc="-30" dirty="0"/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 dirty="0"/>
              <a:t>11/26/22</a:t>
            </a:r>
            <a:endParaRPr spc="-100" dirty="0"/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7B9AB4AF-C7C9-AC37-2204-F867F901F5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676400"/>
            <a:ext cx="7384592" cy="360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571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79550" y="1049782"/>
            <a:ext cx="1163955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500" spc="-5" dirty="0">
                <a:latin typeface="Calibri"/>
                <a:cs typeface="Calibri"/>
              </a:rPr>
              <a:t>Contact Us</a:t>
            </a:r>
            <a:endParaRPr sz="1500" dirty="0">
              <a:latin typeface="Calibri"/>
              <a:cs typeface="Calibr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25</a:t>
            </a:fld>
            <a:endParaRPr spc="-30" dirty="0"/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 dirty="0"/>
              <a:t>11/26/22</a:t>
            </a:r>
            <a:endParaRPr spc="-100" dirty="0"/>
          </a:p>
        </p:txBody>
      </p:sp>
      <p:pic>
        <p:nvPicPr>
          <p:cNvPr id="5" name="Picture 4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0F0E20F5-64FE-70E3-931F-06DED0D5F54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18"/>
          <a:stretch/>
        </p:blipFill>
        <p:spPr>
          <a:xfrm>
            <a:off x="1479550" y="1668708"/>
            <a:ext cx="7131050" cy="3520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4282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79550" y="1049782"/>
            <a:ext cx="1163955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500" dirty="0">
                <a:latin typeface="Calibri"/>
                <a:cs typeface="Calibri"/>
              </a:rPr>
              <a:t>Log in</a:t>
            </a:r>
            <a:endParaRPr sz="1500" dirty="0">
              <a:latin typeface="Calibri"/>
              <a:cs typeface="Calibr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26</a:t>
            </a:fld>
            <a:endParaRPr spc="-30" dirty="0"/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 dirty="0"/>
              <a:t>11/26/22</a:t>
            </a:r>
            <a:endParaRPr spc="-100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5832147-EF9D-A001-BF1A-6EF271447DF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574" y="1828800"/>
            <a:ext cx="7071950" cy="3448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8951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79550" y="1049782"/>
            <a:ext cx="1163955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500" dirty="0">
                <a:latin typeface="Calibri"/>
                <a:cs typeface="Calibri"/>
              </a:rPr>
              <a:t>Sign up</a:t>
            </a:r>
            <a:endParaRPr sz="1500" dirty="0">
              <a:latin typeface="Calibri"/>
              <a:cs typeface="Calibr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27</a:t>
            </a:fld>
            <a:endParaRPr spc="-30" dirty="0"/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 dirty="0"/>
              <a:t>11/26/22</a:t>
            </a:r>
            <a:endParaRPr spc="-100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F017F47-D73A-9838-C150-48BCBC22D09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550" y="1676400"/>
            <a:ext cx="745963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5630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79550" y="1049782"/>
            <a:ext cx="1492250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500" dirty="0">
                <a:latin typeface="Calibri"/>
                <a:cs typeface="Calibri"/>
              </a:rPr>
              <a:t>Dashboard - home</a:t>
            </a:r>
            <a:endParaRPr sz="1500" dirty="0">
              <a:latin typeface="Calibri"/>
              <a:cs typeface="Calibr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28</a:t>
            </a:fld>
            <a:endParaRPr spc="-30" dirty="0"/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 dirty="0"/>
              <a:t>11/26/22</a:t>
            </a:r>
            <a:endParaRPr spc="-100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7BF0A6C-D6AD-87D3-15DF-F5903DAE6BE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550" y="1632993"/>
            <a:ext cx="7396229" cy="359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8811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79550" y="1049782"/>
            <a:ext cx="1873250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500" dirty="0">
                <a:latin typeface="Calibri"/>
                <a:cs typeface="Calibri"/>
              </a:rPr>
              <a:t>Dashboard - take order</a:t>
            </a:r>
            <a:endParaRPr sz="1500" dirty="0">
              <a:latin typeface="Calibri"/>
              <a:cs typeface="Calibr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29</a:t>
            </a:fld>
            <a:endParaRPr spc="-30" dirty="0"/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 dirty="0"/>
              <a:t>11/26/22</a:t>
            </a:r>
            <a:endParaRPr spc="-100" dirty="0"/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088F4135-BCEE-DC26-6C4B-E911F72D9FC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094" y="1676400"/>
            <a:ext cx="7543800" cy="3687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709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68374" y="304801"/>
            <a:ext cx="2935605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dirty="0"/>
              <a:t>Intr</a:t>
            </a:r>
            <a:r>
              <a:rPr sz="4400" spc="-15" dirty="0"/>
              <a:t>o</a:t>
            </a:r>
            <a:r>
              <a:rPr sz="4400" dirty="0"/>
              <a:t>duction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8729726" y="6546718"/>
            <a:ext cx="228600" cy="20256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z="1200" spc="-30" dirty="0">
                <a:solidFill>
                  <a:srgbClr val="889BA3"/>
                </a:solidFill>
                <a:latin typeface="Trebuchet MS"/>
                <a:cs typeface="Trebuchet MS"/>
              </a:rPr>
              <a:pPr marL="38100">
                <a:lnSpc>
                  <a:spcPct val="100000"/>
                </a:lnSpc>
                <a:spcBef>
                  <a:spcPts val="15"/>
                </a:spcBef>
              </a:pPr>
              <a:t>3</a:t>
            </a:fld>
            <a:endParaRPr sz="12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pc="-100" dirty="0"/>
              <a:t>1</a:t>
            </a:r>
            <a:r>
              <a:rPr lang="en-US" spc="-100" dirty="0"/>
              <a:t>1</a:t>
            </a:r>
            <a:r>
              <a:rPr spc="-100" dirty="0"/>
              <a:t>/</a:t>
            </a:r>
            <a:r>
              <a:rPr lang="en-US" spc="-100" dirty="0"/>
              <a:t>26</a:t>
            </a:r>
            <a:r>
              <a:rPr spc="-100" dirty="0"/>
              <a:t>/22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550669" y="1143000"/>
            <a:ext cx="7353300" cy="430887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2735" marR="5715" indent="-280670" algn="just">
              <a:lnSpc>
                <a:spcPct val="100000"/>
              </a:lnSpc>
              <a:spcBef>
                <a:spcPts val="100"/>
              </a:spcBef>
              <a:buClr>
                <a:srgbClr val="D16248"/>
              </a:buClr>
              <a:buSzPct val="80555"/>
              <a:buFont typeface="Calibri"/>
              <a:buChar char="●"/>
              <a:tabLst>
                <a:tab pos="293370" algn="l"/>
              </a:tabLst>
            </a:pPr>
            <a:r>
              <a:rPr lang="en-GB" spc="-15" dirty="0">
                <a:latin typeface="Trebuchet MS"/>
                <a:cs typeface="Trebuchet MS"/>
              </a:rPr>
              <a:t>Now a days restaurant customer rush is too mush that increase chance to errors in bills that leads customer unsatisfaction.</a:t>
            </a:r>
          </a:p>
          <a:p>
            <a:pPr marL="292735" marR="5715" indent="-280670" algn="just">
              <a:lnSpc>
                <a:spcPct val="100000"/>
              </a:lnSpc>
              <a:spcBef>
                <a:spcPts val="100"/>
              </a:spcBef>
              <a:buClr>
                <a:srgbClr val="D16248"/>
              </a:buClr>
              <a:buSzPct val="80555"/>
              <a:buFont typeface="Calibri"/>
              <a:buChar char="●"/>
              <a:tabLst>
                <a:tab pos="293370" algn="l"/>
              </a:tabLst>
            </a:pPr>
            <a:endParaRPr lang="en-GB" spc="-15" dirty="0">
              <a:latin typeface="Trebuchet MS"/>
              <a:cs typeface="Trebuchet MS"/>
            </a:endParaRPr>
          </a:p>
          <a:p>
            <a:pPr marL="292735" marR="5715" indent="-280670" algn="just">
              <a:lnSpc>
                <a:spcPct val="100000"/>
              </a:lnSpc>
              <a:spcBef>
                <a:spcPts val="100"/>
              </a:spcBef>
              <a:buClr>
                <a:srgbClr val="D16248"/>
              </a:buClr>
              <a:buSzPct val="80555"/>
              <a:buFont typeface="Calibri"/>
              <a:buChar char="●"/>
              <a:tabLst>
                <a:tab pos="293370" algn="l"/>
              </a:tabLst>
            </a:pPr>
            <a:r>
              <a:rPr lang="en-GB" spc="-15" dirty="0">
                <a:latin typeface="Trebuchet MS"/>
                <a:cs typeface="Trebuchet MS"/>
              </a:rPr>
              <a:t>This Restaurant management system solves the problem.</a:t>
            </a:r>
          </a:p>
          <a:p>
            <a:pPr marL="292735" marR="5715" indent="-280670" algn="just">
              <a:lnSpc>
                <a:spcPct val="100000"/>
              </a:lnSpc>
              <a:spcBef>
                <a:spcPts val="100"/>
              </a:spcBef>
              <a:buClr>
                <a:srgbClr val="D16248"/>
              </a:buClr>
              <a:buSzPct val="80555"/>
              <a:buFont typeface="Calibri"/>
              <a:buChar char="●"/>
              <a:tabLst>
                <a:tab pos="293370" algn="l"/>
              </a:tabLst>
            </a:pPr>
            <a:endParaRPr lang="en-GB" spc="-15" dirty="0">
              <a:latin typeface="Trebuchet MS"/>
              <a:cs typeface="Trebuchet MS"/>
            </a:endParaRPr>
          </a:p>
          <a:p>
            <a:pPr marL="292735" marR="5715" indent="-280670" algn="just">
              <a:lnSpc>
                <a:spcPct val="100000"/>
              </a:lnSpc>
              <a:spcBef>
                <a:spcPts val="100"/>
              </a:spcBef>
              <a:buClr>
                <a:srgbClr val="D16248"/>
              </a:buClr>
              <a:buSzPct val="80555"/>
              <a:buFont typeface="Calibri"/>
              <a:buChar char="●"/>
              <a:tabLst>
                <a:tab pos="293370" algn="l"/>
              </a:tabLst>
            </a:pPr>
            <a:r>
              <a:rPr lang="en-GB" spc="-15" dirty="0">
                <a:latin typeface="Trebuchet MS"/>
                <a:cs typeface="Trebuchet MS"/>
              </a:rPr>
              <a:t>This Restaurant management system manage all orders and bills  accurate and error </a:t>
            </a:r>
            <a:r>
              <a:rPr lang="en-GB" spc="-15" dirty="0" err="1">
                <a:latin typeface="Trebuchet MS"/>
                <a:cs typeface="Trebuchet MS"/>
              </a:rPr>
              <a:t>lessly</a:t>
            </a:r>
            <a:r>
              <a:rPr lang="en-GB" spc="-15" dirty="0">
                <a:latin typeface="Trebuchet MS"/>
                <a:cs typeface="Trebuchet MS"/>
              </a:rPr>
              <a:t>.</a:t>
            </a:r>
          </a:p>
          <a:p>
            <a:pPr marL="292735" marR="5715" indent="-280670" algn="just">
              <a:lnSpc>
                <a:spcPct val="100000"/>
              </a:lnSpc>
              <a:spcBef>
                <a:spcPts val="100"/>
              </a:spcBef>
              <a:buClr>
                <a:srgbClr val="D16248"/>
              </a:buClr>
              <a:buSzPct val="80555"/>
              <a:tabLst>
                <a:tab pos="293370" algn="l"/>
              </a:tabLst>
            </a:pPr>
            <a:r>
              <a:rPr lang="en-GB" spc="-15" dirty="0">
                <a:latin typeface="Trebuchet MS"/>
                <a:cs typeface="Trebuchet MS"/>
              </a:rPr>
              <a:t> </a:t>
            </a:r>
          </a:p>
          <a:p>
            <a:pPr marL="292735" marR="5715" indent="-280670" algn="just">
              <a:lnSpc>
                <a:spcPct val="100000"/>
              </a:lnSpc>
              <a:spcBef>
                <a:spcPts val="100"/>
              </a:spcBef>
              <a:buClr>
                <a:srgbClr val="D16248"/>
              </a:buClr>
              <a:buSzPct val="80555"/>
              <a:buFont typeface="Calibri"/>
              <a:buChar char="●"/>
              <a:tabLst>
                <a:tab pos="293370" algn="l"/>
              </a:tabLst>
            </a:pPr>
            <a:r>
              <a:rPr lang="en-GB" spc="-15" dirty="0">
                <a:latin typeface="Trebuchet MS"/>
                <a:cs typeface="Trebuchet MS"/>
              </a:rPr>
              <a:t>Restaurant management system helps and manage most of administration and management work of </a:t>
            </a:r>
            <a:r>
              <a:rPr lang="en-GB" spc="-15">
                <a:latin typeface="Trebuchet MS"/>
                <a:cs typeface="Trebuchet MS"/>
              </a:rPr>
              <a:t>the restaurant.</a:t>
            </a:r>
            <a:endParaRPr lang="en-GB" spc="-15" dirty="0">
              <a:latin typeface="Trebuchet MS"/>
              <a:cs typeface="Trebuchet MS"/>
            </a:endParaRPr>
          </a:p>
          <a:p>
            <a:pPr marL="292735" marR="5715" indent="-280670" algn="just">
              <a:lnSpc>
                <a:spcPct val="100000"/>
              </a:lnSpc>
              <a:spcBef>
                <a:spcPts val="100"/>
              </a:spcBef>
              <a:buClr>
                <a:srgbClr val="D16248"/>
              </a:buClr>
              <a:buSzPct val="80555"/>
              <a:buFont typeface="Calibri"/>
              <a:buChar char="●"/>
              <a:tabLst>
                <a:tab pos="293370" algn="l"/>
              </a:tabLst>
            </a:pPr>
            <a:endParaRPr lang="en-GB" spc="-15" dirty="0">
              <a:latin typeface="Trebuchet MS"/>
              <a:cs typeface="Trebuchet MS"/>
            </a:endParaRPr>
          </a:p>
          <a:p>
            <a:pPr marL="292735" marR="5715" indent="-280670" algn="just">
              <a:lnSpc>
                <a:spcPct val="100000"/>
              </a:lnSpc>
              <a:spcBef>
                <a:spcPts val="100"/>
              </a:spcBef>
              <a:buClr>
                <a:srgbClr val="D16248"/>
              </a:buClr>
              <a:buSzPct val="80555"/>
              <a:tabLst>
                <a:tab pos="293370" algn="l"/>
              </a:tabLst>
            </a:pPr>
            <a:endParaRPr lang="en-GB" spc="-15" dirty="0">
              <a:latin typeface="Trebuchet MS"/>
              <a:cs typeface="Trebuchet MS"/>
            </a:endParaRPr>
          </a:p>
          <a:p>
            <a:pPr marL="292735" marR="5715" indent="-280670" algn="just">
              <a:lnSpc>
                <a:spcPct val="100000"/>
              </a:lnSpc>
              <a:spcBef>
                <a:spcPts val="100"/>
              </a:spcBef>
              <a:buClr>
                <a:srgbClr val="D16248"/>
              </a:buClr>
              <a:buSzPct val="80555"/>
              <a:tabLst>
                <a:tab pos="293370" algn="l"/>
              </a:tabLst>
            </a:pPr>
            <a:endParaRPr lang="en-GB" spc="-15" dirty="0">
              <a:latin typeface="Trebuchet MS"/>
              <a:cs typeface="Trebuchet MS"/>
            </a:endParaRPr>
          </a:p>
          <a:p>
            <a:pPr marL="292735" marR="5715" indent="-280670" algn="just">
              <a:lnSpc>
                <a:spcPct val="100000"/>
              </a:lnSpc>
              <a:spcBef>
                <a:spcPts val="100"/>
              </a:spcBef>
              <a:buClr>
                <a:srgbClr val="D16248"/>
              </a:buClr>
              <a:buSzPct val="80555"/>
              <a:tabLst>
                <a:tab pos="293370" algn="l"/>
              </a:tabLst>
            </a:pPr>
            <a:endParaRPr lang="en-GB" spc="-15" dirty="0">
              <a:latin typeface="Trebuchet MS"/>
              <a:cs typeface="Trebuchet MS"/>
            </a:endParaRPr>
          </a:p>
          <a:p>
            <a:pPr marL="292735" marR="5715" indent="-280670" algn="just">
              <a:lnSpc>
                <a:spcPct val="100000"/>
              </a:lnSpc>
              <a:spcBef>
                <a:spcPts val="100"/>
              </a:spcBef>
              <a:buClr>
                <a:srgbClr val="D16248"/>
              </a:buClr>
              <a:buSzPct val="80555"/>
              <a:tabLst>
                <a:tab pos="293370" algn="l"/>
              </a:tabLst>
            </a:pPr>
            <a:r>
              <a:rPr lang="en-GB" spc="-15" dirty="0">
                <a:latin typeface="Trebuchet MS"/>
                <a:cs typeface="Trebuchet MS"/>
              </a:rPr>
              <a:t> </a:t>
            </a:r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9820D2F4-1A10-E99B-04F4-62DE49EB70E9}"/>
              </a:ext>
            </a:extLst>
          </p:cNvPr>
          <p:cNvSpPr txBox="1"/>
          <p:nvPr/>
        </p:nvSpPr>
        <p:spPr>
          <a:xfrm>
            <a:off x="6329553" y="6503344"/>
            <a:ext cx="2165985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35"/>
              </a:lnSpc>
            </a:pPr>
            <a:r>
              <a:rPr lang="en-US" spc="-155" dirty="0">
                <a:solidFill>
                  <a:srgbClr val="A7A7A7"/>
                </a:solidFill>
                <a:latin typeface="Trebuchet MS"/>
                <a:cs typeface="Trebuchet MS"/>
              </a:rPr>
              <a:t>RMS</a:t>
            </a:r>
            <a:r>
              <a:rPr lang="en-US" sz="1800" spc="-155" dirty="0">
                <a:solidFill>
                  <a:srgbClr val="A7A7A7"/>
                </a:solidFill>
                <a:latin typeface="Trebuchet MS"/>
                <a:cs typeface="Trebuchet MS"/>
              </a:rPr>
              <a:t>,</a:t>
            </a:r>
            <a:r>
              <a:rPr lang="en-US" sz="1800" spc="-40" dirty="0">
                <a:solidFill>
                  <a:srgbClr val="A7A7A7"/>
                </a:solidFill>
                <a:latin typeface="Trebuchet MS"/>
                <a:cs typeface="Trebuchet MS"/>
              </a:rPr>
              <a:t> </a:t>
            </a:r>
            <a:r>
              <a:rPr lang="en-US" sz="1800" spc="100" dirty="0">
                <a:solidFill>
                  <a:srgbClr val="A7A7A7"/>
                </a:solidFill>
                <a:latin typeface="Trebuchet MS"/>
                <a:cs typeface="Trebuchet MS"/>
              </a:rPr>
              <a:t>AMT</a:t>
            </a:r>
            <a:r>
              <a:rPr lang="en-US" sz="1800" spc="-55" dirty="0">
                <a:solidFill>
                  <a:srgbClr val="A7A7A7"/>
                </a:solidFill>
                <a:latin typeface="Trebuchet MS"/>
                <a:cs typeface="Trebuchet MS"/>
              </a:rPr>
              <a:t>I</a:t>
            </a:r>
            <a:r>
              <a:rPr lang="en-US" sz="1800" spc="75" dirty="0">
                <a:solidFill>
                  <a:srgbClr val="A7A7A7"/>
                </a:solidFill>
                <a:latin typeface="Trebuchet MS"/>
                <a:cs typeface="Trebuchet MS"/>
              </a:rPr>
              <a:t>CS</a:t>
            </a:r>
            <a:endParaRPr lang="en-US" sz="18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79550" y="1049782"/>
            <a:ext cx="1873250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500" dirty="0">
                <a:latin typeface="Calibri"/>
                <a:cs typeface="Calibri"/>
              </a:rPr>
              <a:t>Dashboard - orders</a:t>
            </a:r>
            <a:endParaRPr sz="1500" dirty="0">
              <a:latin typeface="Calibri"/>
              <a:cs typeface="Calibr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30</a:t>
            </a:fld>
            <a:endParaRPr spc="-30" dirty="0"/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 dirty="0"/>
              <a:t>11/26/22</a:t>
            </a:r>
            <a:endParaRPr spc="-100" dirty="0"/>
          </a:p>
        </p:txBody>
      </p:sp>
      <p:pic>
        <p:nvPicPr>
          <p:cNvPr id="4" name="Picture 3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8BFD6D74-BF35-39FF-11F1-FD56190CC5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863" y="1600200"/>
            <a:ext cx="7356337" cy="3584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7198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79550" y="1049782"/>
            <a:ext cx="1873250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500" dirty="0">
                <a:latin typeface="Calibri"/>
                <a:cs typeface="Calibri"/>
              </a:rPr>
              <a:t>Dashboard – order list</a:t>
            </a:r>
            <a:endParaRPr sz="1500" dirty="0">
              <a:latin typeface="Calibri"/>
              <a:cs typeface="Calibr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31</a:t>
            </a:fld>
            <a:endParaRPr spc="-30" dirty="0"/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 dirty="0"/>
              <a:t>11/26/22</a:t>
            </a:r>
            <a:endParaRPr spc="-100" dirty="0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48D4FC53-30BF-4B94-92B9-5CE125AFDE1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307" y="1676400"/>
            <a:ext cx="743813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3731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79550" y="1049782"/>
            <a:ext cx="2178050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500" dirty="0">
                <a:latin typeface="Calibri"/>
                <a:cs typeface="Calibri"/>
              </a:rPr>
              <a:t>Dashboard – update menu</a:t>
            </a:r>
            <a:endParaRPr sz="1500" dirty="0">
              <a:latin typeface="Calibri"/>
              <a:cs typeface="Calibr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32</a:t>
            </a:fld>
            <a:endParaRPr spc="-30" dirty="0"/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 dirty="0"/>
              <a:t>11/26/22</a:t>
            </a:r>
            <a:endParaRPr spc="-100" dirty="0"/>
          </a:p>
        </p:txBody>
      </p:sp>
      <p:pic>
        <p:nvPicPr>
          <p:cNvPr id="4" name="Picture 3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9BCA4821-AADB-A9AD-BE24-8EAF2E40D5C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513" y="1600200"/>
            <a:ext cx="7074570" cy="3446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6369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79550" y="1049782"/>
            <a:ext cx="2178050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500" dirty="0">
                <a:latin typeface="Calibri"/>
                <a:cs typeface="Calibri"/>
              </a:rPr>
              <a:t>Dashboard – Bill</a:t>
            </a:r>
            <a:endParaRPr sz="1500" dirty="0">
              <a:latin typeface="Calibri"/>
              <a:cs typeface="Calibr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33</a:t>
            </a:fld>
            <a:endParaRPr spc="-30" dirty="0"/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 dirty="0"/>
              <a:t>11/26/22</a:t>
            </a:r>
            <a:endParaRPr spc="-100" dirty="0"/>
          </a:p>
        </p:txBody>
      </p:sp>
      <p:pic>
        <p:nvPicPr>
          <p:cNvPr id="5" name="Picture 4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0642CEB3-6A53-5512-8546-A2AC56ACB85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094" y="1700968"/>
            <a:ext cx="7086600" cy="345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2078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79550" y="1049782"/>
            <a:ext cx="2178050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500" dirty="0">
                <a:latin typeface="Calibri"/>
                <a:cs typeface="Calibri"/>
              </a:rPr>
              <a:t>Dashboard – Staff</a:t>
            </a:r>
            <a:endParaRPr sz="1500" dirty="0">
              <a:latin typeface="Calibri"/>
              <a:cs typeface="Calibr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34</a:t>
            </a:fld>
            <a:endParaRPr spc="-30" dirty="0"/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 dirty="0"/>
              <a:t>11/26/22</a:t>
            </a:r>
            <a:endParaRPr spc="-100" dirty="0"/>
          </a:p>
        </p:txBody>
      </p:sp>
      <p:pic>
        <p:nvPicPr>
          <p:cNvPr id="4" name="Picture 3" descr="Graphical user interface, text, application, email, website&#10;&#10;Description automatically generated">
            <a:extLst>
              <a:ext uri="{FF2B5EF4-FFF2-40B4-BE49-F238E27FC236}">
                <a16:creationId xmlns:a16="http://schemas.microsoft.com/office/drawing/2014/main" id="{ED1A202E-7E87-5400-47C0-F3C6F14D97E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802" y="1676400"/>
            <a:ext cx="6736798" cy="327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8299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79550" y="1049782"/>
            <a:ext cx="2178050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500" dirty="0">
                <a:latin typeface="Calibri"/>
                <a:cs typeface="Calibri"/>
              </a:rPr>
              <a:t>Dashboard – Setting</a:t>
            </a:r>
            <a:endParaRPr sz="1500" dirty="0">
              <a:latin typeface="Calibri"/>
              <a:cs typeface="Calibr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35</a:t>
            </a:fld>
            <a:endParaRPr spc="-30" dirty="0"/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 dirty="0"/>
              <a:t>11/26/22</a:t>
            </a:r>
            <a:endParaRPr spc="-100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4BDAC06-E83F-7490-FD50-230054A6B1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094" y="1640258"/>
            <a:ext cx="7391400" cy="357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4416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29814" y="2711577"/>
            <a:ext cx="4791075" cy="12452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000" spc="-5" dirty="0"/>
              <a:t>Thank</a:t>
            </a:r>
            <a:r>
              <a:rPr sz="8000" spc="-75" dirty="0"/>
              <a:t> </a:t>
            </a:r>
            <a:r>
              <a:rPr sz="8000" dirty="0"/>
              <a:t>You!</a:t>
            </a:r>
            <a:endParaRPr sz="8000"/>
          </a:p>
        </p:txBody>
      </p:sp>
      <p:sp>
        <p:nvSpPr>
          <p:cNvPr id="3" name="object 3"/>
          <p:cNvSpPr txBox="1"/>
          <p:nvPr/>
        </p:nvSpPr>
        <p:spPr>
          <a:xfrm>
            <a:off x="6329553" y="6503344"/>
            <a:ext cx="2165985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35"/>
              </a:lnSpc>
            </a:pPr>
            <a:r>
              <a:rPr lang="en-US" sz="1800" spc="-155" dirty="0">
                <a:solidFill>
                  <a:srgbClr val="A7A7A7"/>
                </a:solidFill>
                <a:latin typeface="Trebuchet MS"/>
                <a:cs typeface="Trebuchet MS"/>
              </a:rPr>
              <a:t>RMS</a:t>
            </a:r>
            <a:r>
              <a:rPr sz="1800" spc="-155" dirty="0">
                <a:solidFill>
                  <a:srgbClr val="A7A7A7"/>
                </a:solidFill>
                <a:latin typeface="Trebuchet MS"/>
                <a:cs typeface="Trebuchet MS"/>
              </a:rPr>
              <a:t>,</a:t>
            </a:r>
            <a:r>
              <a:rPr sz="1800" spc="-40" dirty="0">
                <a:solidFill>
                  <a:srgbClr val="A7A7A7"/>
                </a:solidFill>
                <a:latin typeface="Trebuchet MS"/>
                <a:cs typeface="Trebuchet MS"/>
              </a:rPr>
              <a:t> </a:t>
            </a:r>
            <a:r>
              <a:rPr sz="1800" spc="100" dirty="0">
                <a:solidFill>
                  <a:srgbClr val="A7A7A7"/>
                </a:solidFill>
                <a:latin typeface="Trebuchet MS"/>
                <a:cs typeface="Trebuchet MS"/>
              </a:rPr>
              <a:t>AMT</a:t>
            </a:r>
            <a:r>
              <a:rPr sz="1800" spc="-55" dirty="0">
                <a:solidFill>
                  <a:srgbClr val="A7A7A7"/>
                </a:solidFill>
                <a:latin typeface="Trebuchet MS"/>
                <a:cs typeface="Trebuchet MS"/>
              </a:rPr>
              <a:t>I</a:t>
            </a:r>
            <a:r>
              <a:rPr sz="1800" spc="75" dirty="0">
                <a:solidFill>
                  <a:srgbClr val="A7A7A7"/>
                </a:solidFill>
                <a:latin typeface="Trebuchet MS"/>
                <a:cs typeface="Trebuchet MS"/>
              </a:rPr>
              <a:t>CS</a:t>
            </a:r>
            <a:endParaRPr sz="1800" dirty="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pc="-30" dirty="0"/>
              <a:pPr marL="38100">
                <a:lnSpc>
                  <a:spcPct val="100000"/>
                </a:lnSpc>
                <a:spcBef>
                  <a:spcPts val="15"/>
                </a:spcBef>
              </a:pPr>
              <a:t>36</a:t>
            </a:fld>
            <a:endParaRPr spc="-30" dirty="0"/>
          </a:p>
        </p:txBody>
      </p:sp>
      <p:sp>
        <p:nvSpPr>
          <p:cNvPr id="5" name="object 5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18659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lang="en-US" spc="-100" dirty="0"/>
              <a:t>11/26/22</a:t>
            </a:r>
            <a:endParaRPr spc="-1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68374" y="496950"/>
            <a:ext cx="237744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/>
              <a:t>Motivation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8729726" y="6546718"/>
            <a:ext cx="228600" cy="20256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z="1200" spc="-30" dirty="0">
                <a:solidFill>
                  <a:srgbClr val="889BA3"/>
                </a:solidFill>
                <a:latin typeface="Trebuchet MS"/>
                <a:cs typeface="Trebuchet MS"/>
              </a:rPr>
              <a:pPr marL="38100">
                <a:lnSpc>
                  <a:spcPct val="100000"/>
                </a:lnSpc>
                <a:spcBef>
                  <a:spcPts val="15"/>
                </a:spcBef>
              </a:pPr>
              <a:t>4</a:t>
            </a:fld>
            <a:endParaRPr sz="12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37125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spcBef>
                <a:spcPts val="15"/>
              </a:spcBef>
            </a:pPr>
            <a:r>
              <a:rPr lang="en-US" spc="-100" dirty="0"/>
              <a:t>11/26/22</a:t>
            </a: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endParaRPr spc="-100" dirty="0"/>
          </a:p>
        </p:txBody>
      </p:sp>
      <p:sp>
        <p:nvSpPr>
          <p:cNvPr id="3" name="object 3"/>
          <p:cNvSpPr txBox="1"/>
          <p:nvPr/>
        </p:nvSpPr>
        <p:spPr>
          <a:xfrm>
            <a:off x="1687195" y="1411964"/>
            <a:ext cx="7042784" cy="254678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2735" marR="175260" indent="-280670">
              <a:lnSpc>
                <a:spcPct val="114999"/>
              </a:lnSpc>
              <a:spcBef>
                <a:spcPts val="95"/>
              </a:spcBef>
              <a:buClr>
                <a:srgbClr val="D16248"/>
              </a:buClr>
              <a:buSzPct val="80555"/>
              <a:buFont typeface="Calibri"/>
              <a:buChar char="●"/>
              <a:tabLst>
                <a:tab pos="292735" algn="l"/>
                <a:tab pos="293370" algn="l"/>
              </a:tabLst>
            </a:pPr>
            <a:r>
              <a:rPr lang="en-GB" spc="-120" dirty="0">
                <a:latin typeface="Trebuchet MS"/>
                <a:cs typeface="Trebuchet MS"/>
              </a:rPr>
              <a:t>Restaurant management system will develop to help the restaurant administration to manage restaurant management</a:t>
            </a:r>
          </a:p>
          <a:p>
            <a:pPr marL="292735" marR="175260" indent="-280670">
              <a:lnSpc>
                <a:spcPct val="114999"/>
              </a:lnSpc>
              <a:spcBef>
                <a:spcPts val="95"/>
              </a:spcBef>
              <a:buClr>
                <a:srgbClr val="D16248"/>
              </a:buClr>
              <a:buSzPct val="80555"/>
              <a:buFont typeface="Calibri"/>
              <a:buChar char="●"/>
              <a:tabLst>
                <a:tab pos="292735" algn="l"/>
                <a:tab pos="293370" algn="l"/>
              </a:tabLst>
            </a:pPr>
            <a:r>
              <a:rPr lang="en-GB" spc="-120" dirty="0">
                <a:latin typeface="Trebuchet MS"/>
                <a:cs typeface="Trebuchet MS"/>
              </a:rPr>
              <a:t>Nowadays , many restaurant manage their business by  manually especially take customer ordering . Today , restaurant waiter takes the customer ordering by manual system with paper . This is problem for waiter the probability lost and duplicates customer information  , it would affect to reputation restaurant in operate managing of order, therefore this management system is useful to customer and administration both.   </a:t>
            </a:r>
            <a:endParaRPr sz="1800" dirty="0">
              <a:latin typeface="Trebuchet MS"/>
              <a:cs typeface="Trebuchet MS"/>
            </a:endParaRPr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D5061D71-2136-17CF-6234-57FFB1808D19}"/>
              </a:ext>
            </a:extLst>
          </p:cNvPr>
          <p:cNvSpPr txBox="1"/>
          <p:nvPr/>
        </p:nvSpPr>
        <p:spPr>
          <a:xfrm>
            <a:off x="6329553" y="6503344"/>
            <a:ext cx="2165985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35"/>
              </a:lnSpc>
            </a:pPr>
            <a:r>
              <a:rPr lang="en-US" spc="-155" dirty="0">
                <a:solidFill>
                  <a:srgbClr val="A7A7A7"/>
                </a:solidFill>
                <a:latin typeface="Trebuchet MS"/>
                <a:cs typeface="Trebuchet MS"/>
              </a:rPr>
              <a:t>RMS</a:t>
            </a:r>
            <a:r>
              <a:rPr lang="en-US" sz="1800" spc="-155" dirty="0">
                <a:solidFill>
                  <a:srgbClr val="A7A7A7"/>
                </a:solidFill>
                <a:latin typeface="Trebuchet MS"/>
                <a:cs typeface="Trebuchet MS"/>
              </a:rPr>
              <a:t>,</a:t>
            </a:r>
            <a:r>
              <a:rPr lang="en-US" sz="1800" spc="-40" dirty="0">
                <a:solidFill>
                  <a:srgbClr val="A7A7A7"/>
                </a:solidFill>
                <a:latin typeface="Trebuchet MS"/>
                <a:cs typeface="Trebuchet MS"/>
              </a:rPr>
              <a:t> </a:t>
            </a:r>
            <a:r>
              <a:rPr lang="en-US" sz="1800" spc="100" dirty="0">
                <a:solidFill>
                  <a:srgbClr val="A7A7A7"/>
                </a:solidFill>
                <a:latin typeface="Trebuchet MS"/>
                <a:cs typeface="Trebuchet MS"/>
              </a:rPr>
              <a:t>AMT</a:t>
            </a:r>
            <a:r>
              <a:rPr lang="en-US" sz="1800" spc="-55" dirty="0">
                <a:solidFill>
                  <a:srgbClr val="A7A7A7"/>
                </a:solidFill>
                <a:latin typeface="Trebuchet MS"/>
                <a:cs typeface="Trebuchet MS"/>
              </a:rPr>
              <a:t>I</a:t>
            </a:r>
            <a:r>
              <a:rPr lang="en-US" sz="1800" spc="75" dirty="0">
                <a:solidFill>
                  <a:srgbClr val="A7A7A7"/>
                </a:solidFill>
                <a:latin typeface="Trebuchet MS"/>
                <a:cs typeface="Trebuchet MS"/>
              </a:rPr>
              <a:t>CS</a:t>
            </a:r>
            <a:endParaRPr lang="en-US" sz="18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68374" y="461899"/>
            <a:ext cx="224091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/>
              <a:t>Obje</a:t>
            </a:r>
            <a:r>
              <a:rPr sz="4400" spc="5" dirty="0"/>
              <a:t>c</a:t>
            </a:r>
            <a:r>
              <a:rPr sz="4400" dirty="0"/>
              <a:t>tive</a:t>
            </a:r>
            <a:endParaRPr sz="4400"/>
          </a:p>
        </p:txBody>
      </p:sp>
      <p:sp>
        <p:nvSpPr>
          <p:cNvPr id="5" name="object 5"/>
          <p:cNvSpPr txBox="1"/>
          <p:nvPr/>
        </p:nvSpPr>
        <p:spPr>
          <a:xfrm>
            <a:off x="8729726" y="6546718"/>
            <a:ext cx="228600" cy="20256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z="1200" spc="-30" dirty="0">
                <a:solidFill>
                  <a:srgbClr val="889BA3"/>
                </a:solidFill>
                <a:latin typeface="Trebuchet MS"/>
                <a:cs typeface="Trebuchet MS"/>
              </a:rPr>
              <a:pPr marL="38100">
                <a:lnSpc>
                  <a:spcPct val="100000"/>
                </a:lnSpc>
                <a:spcBef>
                  <a:spcPts val="15"/>
                </a:spcBef>
              </a:pPr>
              <a:t>5</a:t>
            </a:fld>
            <a:endParaRPr sz="12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37125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spcBef>
                <a:spcPts val="15"/>
              </a:spcBef>
            </a:pPr>
            <a:r>
              <a:rPr lang="en-US" spc="-100" dirty="0"/>
              <a:t>11/26/22</a:t>
            </a: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endParaRPr spc="-100" dirty="0"/>
          </a:p>
        </p:txBody>
      </p:sp>
      <p:sp>
        <p:nvSpPr>
          <p:cNvPr id="3" name="object 3"/>
          <p:cNvSpPr txBox="1"/>
          <p:nvPr/>
        </p:nvSpPr>
        <p:spPr>
          <a:xfrm>
            <a:off x="2062098" y="1417193"/>
            <a:ext cx="6749415" cy="3872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marR="5080" indent="-287020" algn="just">
              <a:lnSpc>
                <a:spcPct val="114999"/>
              </a:lnSpc>
              <a:spcBef>
                <a:spcPts val="100"/>
              </a:spcBef>
              <a:buClr>
                <a:srgbClr val="D16248"/>
              </a:buClr>
              <a:buSzPct val="80555"/>
              <a:buFont typeface="Calibri"/>
              <a:buChar char="●"/>
              <a:tabLst>
                <a:tab pos="299720" algn="l"/>
              </a:tabLst>
            </a:pPr>
            <a:r>
              <a:rPr lang="en-GB" dirty="0">
                <a:latin typeface="Trebuchet MS"/>
                <a:cs typeface="Trebuchet MS"/>
              </a:rPr>
              <a:t>T</a:t>
            </a:r>
            <a:r>
              <a:rPr lang="en-GB" sz="1800" dirty="0">
                <a:latin typeface="Trebuchet MS"/>
                <a:cs typeface="Trebuchet MS"/>
              </a:rPr>
              <a:t>he main purpose of this project is to create such a restaurant management system which will save time of both customer and restaurant management team. On the hand it will help to run business with much more efficiently than past</a:t>
            </a:r>
          </a:p>
          <a:p>
            <a:pPr marL="299085" marR="5080" indent="-287020" algn="just">
              <a:lnSpc>
                <a:spcPct val="114999"/>
              </a:lnSpc>
              <a:spcBef>
                <a:spcPts val="100"/>
              </a:spcBef>
              <a:buClr>
                <a:srgbClr val="D16248"/>
              </a:buClr>
              <a:buSzPct val="80555"/>
              <a:buFont typeface="Calibri"/>
              <a:buChar char="●"/>
              <a:tabLst>
                <a:tab pos="299720" algn="l"/>
              </a:tabLst>
            </a:pPr>
            <a:endParaRPr lang="en-GB" dirty="0">
              <a:latin typeface="Trebuchet MS"/>
              <a:cs typeface="Trebuchet MS"/>
            </a:endParaRPr>
          </a:p>
          <a:p>
            <a:pPr marL="299085" marR="5080" indent="-287020" algn="just">
              <a:lnSpc>
                <a:spcPct val="114999"/>
              </a:lnSpc>
              <a:spcBef>
                <a:spcPts val="100"/>
              </a:spcBef>
              <a:buClr>
                <a:srgbClr val="D16248"/>
              </a:buClr>
              <a:buSzPct val="80555"/>
              <a:buFont typeface="Calibri"/>
              <a:buChar char="●"/>
              <a:tabLst>
                <a:tab pos="299720" algn="l"/>
              </a:tabLst>
            </a:pPr>
            <a:r>
              <a:rPr lang="en-GB" dirty="0">
                <a:latin typeface="Trebuchet MS"/>
                <a:cs typeface="Trebuchet MS"/>
              </a:rPr>
              <a:t>With this system waiter can order food easily and order’s copy will go online directly to kitchen room and cash counter immediately.</a:t>
            </a:r>
          </a:p>
          <a:p>
            <a:pPr marL="12065" marR="5080" algn="just">
              <a:lnSpc>
                <a:spcPct val="114999"/>
              </a:lnSpc>
              <a:spcBef>
                <a:spcPts val="100"/>
              </a:spcBef>
              <a:buClr>
                <a:srgbClr val="D16248"/>
              </a:buClr>
              <a:buSzPct val="80555"/>
              <a:tabLst>
                <a:tab pos="299720" algn="l"/>
              </a:tabLst>
            </a:pPr>
            <a:endParaRPr lang="en-GB" dirty="0">
              <a:latin typeface="Trebuchet MS"/>
              <a:cs typeface="Trebuchet MS"/>
            </a:endParaRPr>
          </a:p>
          <a:p>
            <a:pPr marL="299085" marR="5080" indent="-287020" algn="just">
              <a:lnSpc>
                <a:spcPct val="114999"/>
              </a:lnSpc>
              <a:spcBef>
                <a:spcPts val="100"/>
              </a:spcBef>
              <a:buClr>
                <a:srgbClr val="D16248"/>
              </a:buClr>
              <a:buSzPct val="80555"/>
              <a:buFont typeface="Calibri"/>
              <a:buChar char="●"/>
              <a:tabLst>
                <a:tab pos="299720" algn="l"/>
              </a:tabLst>
            </a:pPr>
            <a:r>
              <a:rPr lang="en-US" dirty="0">
                <a:latin typeface="Trebuchet MS" pitchFamily="34" charset="0"/>
              </a:rPr>
              <a:t>The only objective of this project is to make restaurant management easier, error less and automated</a:t>
            </a:r>
            <a:r>
              <a:rPr lang="en-US" dirty="0"/>
              <a:t>. </a:t>
            </a:r>
            <a:endParaRPr lang="en-GB" dirty="0"/>
          </a:p>
          <a:p>
            <a:pPr marL="299085" marR="5080" indent="-287020" algn="just">
              <a:lnSpc>
                <a:spcPct val="114999"/>
              </a:lnSpc>
              <a:spcBef>
                <a:spcPts val="100"/>
              </a:spcBef>
              <a:buClr>
                <a:srgbClr val="D16248"/>
              </a:buClr>
              <a:buSzPct val="80555"/>
              <a:buFont typeface="Calibri"/>
              <a:buChar char="●"/>
              <a:tabLst>
                <a:tab pos="299720" algn="l"/>
              </a:tabLst>
            </a:pPr>
            <a:endParaRPr lang="en-GB" dirty="0">
              <a:latin typeface="Trebuchet MS"/>
              <a:cs typeface="Trebuchet MS"/>
            </a:endParaRPr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B93C0A0F-EE51-826C-9A34-9CA770894F41}"/>
              </a:ext>
            </a:extLst>
          </p:cNvPr>
          <p:cNvSpPr txBox="1"/>
          <p:nvPr/>
        </p:nvSpPr>
        <p:spPr>
          <a:xfrm>
            <a:off x="6329553" y="6503344"/>
            <a:ext cx="2165985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35"/>
              </a:lnSpc>
            </a:pPr>
            <a:r>
              <a:rPr lang="en-US" spc="-155" dirty="0">
                <a:solidFill>
                  <a:srgbClr val="A7A7A7"/>
                </a:solidFill>
                <a:latin typeface="Trebuchet MS"/>
                <a:cs typeface="Trebuchet MS"/>
              </a:rPr>
              <a:t>RMS</a:t>
            </a:r>
            <a:r>
              <a:rPr lang="en-US" sz="1800" spc="-155" dirty="0">
                <a:solidFill>
                  <a:srgbClr val="A7A7A7"/>
                </a:solidFill>
                <a:latin typeface="Trebuchet MS"/>
                <a:cs typeface="Trebuchet MS"/>
              </a:rPr>
              <a:t>,</a:t>
            </a:r>
            <a:r>
              <a:rPr lang="en-US" sz="1800" spc="-40" dirty="0">
                <a:solidFill>
                  <a:srgbClr val="A7A7A7"/>
                </a:solidFill>
                <a:latin typeface="Trebuchet MS"/>
                <a:cs typeface="Trebuchet MS"/>
              </a:rPr>
              <a:t> </a:t>
            </a:r>
            <a:r>
              <a:rPr lang="en-US" sz="1800" spc="100" dirty="0">
                <a:solidFill>
                  <a:srgbClr val="A7A7A7"/>
                </a:solidFill>
                <a:latin typeface="Trebuchet MS"/>
                <a:cs typeface="Trebuchet MS"/>
              </a:rPr>
              <a:t>AMT</a:t>
            </a:r>
            <a:r>
              <a:rPr lang="en-US" sz="1800" spc="-55" dirty="0">
                <a:solidFill>
                  <a:srgbClr val="A7A7A7"/>
                </a:solidFill>
                <a:latin typeface="Trebuchet MS"/>
                <a:cs typeface="Trebuchet MS"/>
              </a:rPr>
              <a:t>I</a:t>
            </a:r>
            <a:r>
              <a:rPr lang="en-US" sz="1800" spc="75" dirty="0">
                <a:solidFill>
                  <a:srgbClr val="A7A7A7"/>
                </a:solidFill>
                <a:latin typeface="Trebuchet MS"/>
                <a:cs typeface="Trebuchet MS"/>
              </a:rPr>
              <a:t>CS</a:t>
            </a:r>
            <a:endParaRPr lang="en-US" sz="18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68374" y="461899"/>
            <a:ext cx="140716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dirty="0"/>
              <a:t>Scope</a:t>
            </a:r>
            <a:endParaRPr sz="4400"/>
          </a:p>
        </p:txBody>
      </p:sp>
      <p:sp>
        <p:nvSpPr>
          <p:cNvPr id="5" name="object 5"/>
          <p:cNvSpPr txBox="1"/>
          <p:nvPr/>
        </p:nvSpPr>
        <p:spPr>
          <a:xfrm>
            <a:off x="8729726" y="6546718"/>
            <a:ext cx="228600" cy="20256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z="1200" spc="-30" dirty="0">
                <a:solidFill>
                  <a:srgbClr val="889BA3"/>
                </a:solidFill>
                <a:latin typeface="Trebuchet MS"/>
                <a:cs typeface="Trebuchet MS"/>
              </a:rPr>
              <a:pPr marL="38100">
                <a:lnSpc>
                  <a:spcPct val="100000"/>
                </a:lnSpc>
                <a:spcBef>
                  <a:spcPts val="15"/>
                </a:spcBef>
              </a:pPr>
              <a:t>6</a:t>
            </a:fld>
            <a:endParaRPr sz="12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37125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spcBef>
                <a:spcPts val="15"/>
              </a:spcBef>
            </a:pPr>
            <a:r>
              <a:rPr lang="en-US" spc="-100" dirty="0"/>
              <a:t>11/26/22</a:t>
            </a: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endParaRPr spc="-100" dirty="0"/>
          </a:p>
        </p:txBody>
      </p:sp>
      <p:sp>
        <p:nvSpPr>
          <p:cNvPr id="3" name="object 3"/>
          <p:cNvSpPr txBox="1"/>
          <p:nvPr/>
        </p:nvSpPr>
        <p:spPr>
          <a:xfrm>
            <a:off x="1873757" y="1447905"/>
            <a:ext cx="7030084" cy="292945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2735" marR="5080" lvl="1" indent="-280670" algn="just">
              <a:lnSpc>
                <a:spcPct val="114999"/>
              </a:lnSpc>
              <a:spcBef>
                <a:spcPts val="95"/>
              </a:spcBef>
              <a:buClr>
                <a:srgbClr val="D16248"/>
              </a:buClr>
              <a:buSzPct val="80555"/>
              <a:buFont typeface="Calibri"/>
              <a:buChar char="●"/>
              <a:tabLst>
                <a:tab pos="293370" algn="l"/>
              </a:tabLst>
            </a:pPr>
            <a:r>
              <a:rPr lang="en-US" dirty="0">
                <a:latin typeface="Trebuchet MS" pitchFamily="34" charset="0"/>
              </a:rPr>
              <a:t>Customer order them self  can order their food directly by their device.</a:t>
            </a:r>
          </a:p>
          <a:p>
            <a:pPr marL="292735" marR="5080" lvl="1" indent="-280670" algn="just">
              <a:lnSpc>
                <a:spcPct val="114999"/>
              </a:lnSpc>
              <a:spcBef>
                <a:spcPts val="95"/>
              </a:spcBef>
              <a:buClr>
                <a:srgbClr val="D16248"/>
              </a:buClr>
              <a:buSzPct val="80555"/>
              <a:buFont typeface="Calibri"/>
              <a:buChar char="●"/>
              <a:tabLst>
                <a:tab pos="293370" algn="l"/>
              </a:tabLst>
            </a:pPr>
            <a:endParaRPr lang="en-US" dirty="0">
              <a:latin typeface="Trebuchet MS" pitchFamily="34" charset="0"/>
            </a:endParaRPr>
          </a:p>
          <a:p>
            <a:pPr marL="292735" marR="5080" lvl="1" indent="-280670" algn="just">
              <a:lnSpc>
                <a:spcPct val="114999"/>
              </a:lnSpc>
              <a:spcBef>
                <a:spcPts val="95"/>
              </a:spcBef>
              <a:buClr>
                <a:srgbClr val="D16248"/>
              </a:buClr>
              <a:buSzPct val="80555"/>
              <a:buFont typeface="Calibri"/>
              <a:buChar char="●"/>
              <a:tabLst>
                <a:tab pos="293370" algn="l"/>
              </a:tabLst>
            </a:pPr>
            <a:r>
              <a:rPr lang="en-US" dirty="0">
                <a:latin typeface="Trebuchet MS" pitchFamily="34" charset="0"/>
              </a:rPr>
              <a:t>Customer can reserve the table from site</a:t>
            </a:r>
          </a:p>
          <a:p>
            <a:pPr marL="292735" marR="5080" lvl="1" indent="-280670" algn="just">
              <a:lnSpc>
                <a:spcPct val="114999"/>
              </a:lnSpc>
              <a:spcBef>
                <a:spcPts val="95"/>
              </a:spcBef>
              <a:buClr>
                <a:srgbClr val="D16248"/>
              </a:buClr>
              <a:buSzPct val="80555"/>
              <a:tabLst>
                <a:tab pos="293370" algn="l"/>
              </a:tabLst>
            </a:pPr>
            <a:endParaRPr lang="en-GB" dirty="0"/>
          </a:p>
          <a:p>
            <a:pPr marL="292735" marR="5080" indent="-280670" algn="just">
              <a:lnSpc>
                <a:spcPct val="114999"/>
              </a:lnSpc>
              <a:spcBef>
                <a:spcPts val="95"/>
              </a:spcBef>
              <a:buClr>
                <a:srgbClr val="D16248"/>
              </a:buClr>
              <a:buSzPct val="80555"/>
              <a:buFont typeface="Calibri"/>
              <a:buChar char="●"/>
              <a:tabLst>
                <a:tab pos="293370" algn="l"/>
              </a:tabLst>
            </a:pPr>
            <a:r>
              <a:rPr lang="en-US" dirty="0">
                <a:latin typeface="Trebuchet MS" pitchFamily="34" charset="0"/>
              </a:rPr>
              <a:t>Restaurant admin can analysis the restaurant growth with chart like best selling item, best selling category etc</a:t>
            </a:r>
            <a:endParaRPr lang="en-GB" dirty="0">
              <a:latin typeface="Trebuchet MS" pitchFamily="34" charset="0"/>
              <a:cs typeface="Trebuchet MS"/>
            </a:endParaRPr>
          </a:p>
          <a:p>
            <a:pPr marL="292735" marR="5080" indent="-280670" algn="just">
              <a:lnSpc>
                <a:spcPct val="114999"/>
              </a:lnSpc>
              <a:spcBef>
                <a:spcPts val="95"/>
              </a:spcBef>
              <a:buClr>
                <a:srgbClr val="D16248"/>
              </a:buClr>
              <a:buSzPct val="80555"/>
              <a:buFont typeface="Calibri"/>
              <a:buChar char="●"/>
              <a:tabLst>
                <a:tab pos="293370" algn="l"/>
              </a:tabLst>
            </a:pPr>
            <a:endParaRPr lang="en-GB" sz="1800" dirty="0">
              <a:latin typeface="Trebuchet MS"/>
              <a:cs typeface="Trebuchet MS"/>
            </a:endParaRPr>
          </a:p>
          <a:p>
            <a:pPr marL="292735" marR="5080" indent="-280670" algn="just">
              <a:lnSpc>
                <a:spcPct val="114999"/>
              </a:lnSpc>
              <a:spcBef>
                <a:spcPts val="95"/>
              </a:spcBef>
              <a:buClr>
                <a:srgbClr val="D16248"/>
              </a:buClr>
              <a:buSzPct val="80555"/>
              <a:buFont typeface="Calibri"/>
              <a:buChar char="●"/>
              <a:tabLst>
                <a:tab pos="293370" algn="l"/>
              </a:tabLst>
            </a:pPr>
            <a:endParaRPr sz="1800" dirty="0">
              <a:latin typeface="Trebuchet MS"/>
              <a:cs typeface="Trebuchet MS"/>
            </a:endParaRPr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FC0F68BC-0560-B8B1-9CF3-D914D3535B5F}"/>
              </a:ext>
            </a:extLst>
          </p:cNvPr>
          <p:cNvSpPr txBox="1"/>
          <p:nvPr/>
        </p:nvSpPr>
        <p:spPr>
          <a:xfrm>
            <a:off x="6329553" y="6503344"/>
            <a:ext cx="2165985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35"/>
              </a:lnSpc>
            </a:pPr>
            <a:r>
              <a:rPr lang="en-US" spc="-155" dirty="0">
                <a:solidFill>
                  <a:srgbClr val="A7A7A7"/>
                </a:solidFill>
                <a:latin typeface="Trebuchet MS"/>
                <a:cs typeface="Trebuchet MS"/>
              </a:rPr>
              <a:t>RMS</a:t>
            </a:r>
            <a:r>
              <a:rPr lang="en-US" sz="1800" spc="-155" dirty="0">
                <a:solidFill>
                  <a:srgbClr val="A7A7A7"/>
                </a:solidFill>
                <a:latin typeface="Trebuchet MS"/>
                <a:cs typeface="Trebuchet MS"/>
              </a:rPr>
              <a:t>,</a:t>
            </a:r>
            <a:r>
              <a:rPr lang="en-US" sz="1800" spc="-40" dirty="0">
                <a:solidFill>
                  <a:srgbClr val="A7A7A7"/>
                </a:solidFill>
                <a:latin typeface="Trebuchet MS"/>
                <a:cs typeface="Trebuchet MS"/>
              </a:rPr>
              <a:t> </a:t>
            </a:r>
            <a:r>
              <a:rPr lang="en-US" sz="1800" spc="100" dirty="0">
                <a:solidFill>
                  <a:srgbClr val="A7A7A7"/>
                </a:solidFill>
                <a:latin typeface="Trebuchet MS"/>
                <a:cs typeface="Trebuchet MS"/>
              </a:rPr>
              <a:t>AMT</a:t>
            </a:r>
            <a:r>
              <a:rPr lang="en-US" sz="1800" spc="-55" dirty="0">
                <a:solidFill>
                  <a:srgbClr val="A7A7A7"/>
                </a:solidFill>
                <a:latin typeface="Trebuchet MS"/>
                <a:cs typeface="Trebuchet MS"/>
              </a:rPr>
              <a:t>I</a:t>
            </a:r>
            <a:r>
              <a:rPr lang="en-US" sz="1800" spc="75" dirty="0">
                <a:solidFill>
                  <a:srgbClr val="A7A7A7"/>
                </a:solidFill>
                <a:latin typeface="Trebuchet MS"/>
                <a:cs typeface="Trebuchet MS"/>
              </a:rPr>
              <a:t>CS</a:t>
            </a:r>
            <a:endParaRPr lang="en-US" sz="18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68374" y="461899"/>
            <a:ext cx="594995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/>
              <a:t>Analysis</a:t>
            </a:r>
            <a:r>
              <a:rPr sz="4400" spc="-40" dirty="0"/>
              <a:t> </a:t>
            </a:r>
            <a:r>
              <a:rPr sz="4400" spc="-5" dirty="0"/>
              <a:t>for</a:t>
            </a:r>
            <a:r>
              <a:rPr sz="4400" spc="-20" dirty="0"/>
              <a:t> </a:t>
            </a:r>
            <a:r>
              <a:rPr sz="4400" dirty="0"/>
              <a:t>development</a:t>
            </a:r>
            <a:endParaRPr sz="4400"/>
          </a:p>
        </p:txBody>
      </p:sp>
      <p:sp>
        <p:nvSpPr>
          <p:cNvPr id="7" name="object 7"/>
          <p:cNvSpPr txBox="1"/>
          <p:nvPr/>
        </p:nvSpPr>
        <p:spPr>
          <a:xfrm>
            <a:off x="8729726" y="6546718"/>
            <a:ext cx="228600" cy="20256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z="1200" spc="-30" dirty="0">
                <a:solidFill>
                  <a:srgbClr val="889BA3"/>
                </a:solidFill>
                <a:latin typeface="Trebuchet MS"/>
                <a:cs typeface="Trebuchet MS"/>
              </a:rPr>
              <a:pPr marL="38100">
                <a:lnSpc>
                  <a:spcPct val="100000"/>
                </a:lnSpc>
                <a:spcBef>
                  <a:spcPts val="15"/>
                </a:spcBef>
              </a:pPr>
              <a:t>7</a:t>
            </a:fld>
            <a:endParaRPr sz="12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37125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spcBef>
                <a:spcPts val="15"/>
              </a:spcBef>
            </a:pPr>
            <a:r>
              <a:rPr lang="en-US" spc="-100" dirty="0"/>
              <a:t>11/26/22</a:t>
            </a: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endParaRPr spc="-100" dirty="0"/>
          </a:p>
        </p:txBody>
      </p:sp>
      <p:sp>
        <p:nvSpPr>
          <p:cNvPr id="3" name="object 3"/>
          <p:cNvSpPr txBox="1"/>
          <p:nvPr/>
        </p:nvSpPr>
        <p:spPr>
          <a:xfrm>
            <a:off x="1550669" y="1464005"/>
            <a:ext cx="4403725" cy="5143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2735" indent="-280670">
              <a:lnSpc>
                <a:spcPct val="100000"/>
              </a:lnSpc>
              <a:spcBef>
                <a:spcPts val="105"/>
              </a:spcBef>
              <a:buClr>
                <a:srgbClr val="D16248"/>
              </a:buClr>
              <a:buSzPct val="79687"/>
              <a:buFont typeface="Microsoft Sans Serif"/>
              <a:buChar char="●"/>
              <a:tabLst>
                <a:tab pos="293370" algn="l"/>
              </a:tabLst>
            </a:pPr>
            <a:r>
              <a:rPr sz="3200" spc="-5" dirty="0">
                <a:latin typeface="Trebuchet MS"/>
                <a:cs typeface="Trebuchet MS"/>
              </a:rPr>
              <a:t>Workflow</a:t>
            </a:r>
            <a:r>
              <a:rPr sz="3200" spc="-100" dirty="0">
                <a:latin typeface="Trebuchet MS"/>
                <a:cs typeface="Trebuchet MS"/>
              </a:rPr>
              <a:t> </a:t>
            </a:r>
            <a:r>
              <a:rPr sz="3200" spc="-165" dirty="0">
                <a:latin typeface="Trebuchet MS"/>
                <a:cs typeface="Trebuchet MS"/>
              </a:rPr>
              <a:t>of</a:t>
            </a:r>
            <a:r>
              <a:rPr sz="3200" spc="-90" dirty="0">
                <a:latin typeface="Trebuchet MS"/>
                <a:cs typeface="Trebuchet MS"/>
              </a:rPr>
              <a:t> </a:t>
            </a:r>
            <a:r>
              <a:rPr sz="3200" spc="-190" dirty="0">
                <a:latin typeface="Trebuchet MS"/>
                <a:cs typeface="Trebuchet MS"/>
              </a:rPr>
              <a:t>the</a:t>
            </a:r>
            <a:r>
              <a:rPr sz="3200" spc="-85" dirty="0">
                <a:latin typeface="Trebuchet MS"/>
                <a:cs typeface="Trebuchet MS"/>
              </a:rPr>
              <a:t> </a:t>
            </a:r>
            <a:r>
              <a:rPr sz="3200" spc="-155" dirty="0">
                <a:latin typeface="Trebuchet MS"/>
                <a:cs typeface="Trebuchet MS"/>
              </a:rPr>
              <a:t>pro</a:t>
            </a:r>
            <a:r>
              <a:rPr sz="3200" spc="-110" dirty="0">
                <a:latin typeface="Trebuchet MS"/>
                <a:cs typeface="Trebuchet MS"/>
              </a:rPr>
              <a:t>j</a:t>
            </a:r>
            <a:r>
              <a:rPr sz="3200" spc="-200" dirty="0">
                <a:latin typeface="Trebuchet MS"/>
                <a:cs typeface="Trebuchet MS"/>
              </a:rPr>
              <a:t>ect</a:t>
            </a:r>
            <a:endParaRPr sz="3200" dirty="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xfrm>
            <a:off x="2146807" y="2971800"/>
            <a:ext cx="6757034" cy="13802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20000"/>
              </a:lnSpc>
              <a:spcBef>
                <a:spcPts val="95"/>
              </a:spcBef>
            </a:pPr>
            <a:r>
              <a:rPr lang="en-GB" spc="-270" dirty="0"/>
              <a:t> </a:t>
            </a:r>
            <a:r>
              <a:rPr lang="en-GB" dirty="0">
                <a:latin typeface="Trebuchet MS" pitchFamily="34" charset="0"/>
              </a:rPr>
              <a:t>-  Home </a:t>
            </a:r>
          </a:p>
          <a:p>
            <a:pPr marL="12700" marR="5080" algn="just">
              <a:lnSpc>
                <a:spcPct val="120000"/>
              </a:lnSpc>
              <a:spcBef>
                <a:spcPts val="95"/>
              </a:spcBef>
              <a:buFontTx/>
              <a:buChar char="-"/>
            </a:pPr>
            <a:r>
              <a:rPr lang="en-GB" dirty="0">
                <a:latin typeface="Trebuchet MS" pitchFamily="34" charset="0"/>
              </a:rPr>
              <a:t> About us </a:t>
            </a:r>
          </a:p>
          <a:p>
            <a:pPr marL="12700" marR="5080" algn="just">
              <a:lnSpc>
                <a:spcPct val="120000"/>
              </a:lnSpc>
              <a:spcBef>
                <a:spcPts val="95"/>
              </a:spcBef>
              <a:buFontTx/>
              <a:buChar char="-"/>
            </a:pPr>
            <a:r>
              <a:rPr lang="en-GB" dirty="0">
                <a:latin typeface="Trebuchet MS" pitchFamily="34" charset="0"/>
              </a:rPr>
              <a:t> Menu</a:t>
            </a:r>
          </a:p>
          <a:p>
            <a:pPr marL="12700" marR="5080" algn="just">
              <a:lnSpc>
                <a:spcPct val="120000"/>
              </a:lnSpc>
              <a:spcBef>
                <a:spcPts val="95"/>
              </a:spcBef>
              <a:buFontTx/>
              <a:buChar char="-"/>
            </a:pPr>
            <a:r>
              <a:rPr lang="en-GB" dirty="0">
                <a:latin typeface="Trebuchet MS" pitchFamily="34" charset="0"/>
              </a:rPr>
              <a:t> Contact us </a:t>
            </a:r>
            <a:endParaRPr dirty="0">
              <a:latin typeface="Trebuchet MS" pitchFamily="34" charset="0"/>
            </a:endParaRPr>
          </a:p>
        </p:txBody>
      </p:sp>
      <p:sp>
        <p:nvSpPr>
          <p:cNvPr id="10" name="object 4"/>
          <p:cNvSpPr txBox="1"/>
          <p:nvPr/>
        </p:nvSpPr>
        <p:spPr>
          <a:xfrm>
            <a:off x="1905000" y="4267200"/>
            <a:ext cx="7042784" cy="1685718"/>
          </a:xfrm>
          <a:prstGeom prst="rect">
            <a:avLst/>
          </a:prstGeom>
        </p:spPr>
        <p:txBody>
          <a:bodyPr vert="horz" wrap="square" lIns="0" tIns="191135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505"/>
              </a:spcBef>
              <a:tabLst>
                <a:tab pos="527685" algn="l"/>
              </a:tabLst>
            </a:pPr>
            <a:r>
              <a:rPr lang="en-GB" sz="2400" b="1" spc="150" dirty="0">
                <a:solidFill>
                  <a:srgbClr val="403052"/>
                </a:solidFill>
                <a:latin typeface="Trebuchet MS"/>
                <a:cs typeface="Trebuchet MS"/>
              </a:rPr>
              <a:t> </a:t>
            </a:r>
          </a:p>
          <a:p>
            <a:pPr marL="469900" indent="-457200">
              <a:lnSpc>
                <a:spcPct val="100000"/>
              </a:lnSpc>
              <a:spcBef>
                <a:spcPts val="1505"/>
              </a:spcBef>
              <a:tabLst>
                <a:tab pos="527685" algn="l"/>
              </a:tabLst>
            </a:pPr>
            <a:r>
              <a:rPr lang="en-GB" sz="2400" b="1" spc="150" dirty="0">
                <a:solidFill>
                  <a:srgbClr val="403052"/>
                </a:solidFill>
                <a:latin typeface="Trebuchet MS"/>
                <a:cs typeface="Trebuchet MS"/>
              </a:rPr>
              <a:t>2) Sign-Up / Sign-In page </a:t>
            </a:r>
          </a:p>
          <a:p>
            <a:pPr marL="469900" indent="-457200">
              <a:lnSpc>
                <a:spcPct val="100000"/>
              </a:lnSpc>
              <a:spcBef>
                <a:spcPts val="1505"/>
              </a:spcBef>
              <a:tabLst>
                <a:tab pos="527685" algn="l"/>
              </a:tabLst>
            </a:pPr>
            <a:endParaRPr lang="en-GB" sz="2400" b="1" spc="150" dirty="0">
              <a:solidFill>
                <a:srgbClr val="403052"/>
              </a:solidFill>
              <a:latin typeface="Trebuchet MS"/>
              <a:cs typeface="Trebuchet MS"/>
            </a:endParaRPr>
          </a:p>
        </p:txBody>
      </p:sp>
      <p:sp>
        <p:nvSpPr>
          <p:cNvPr id="13" name="object 4"/>
          <p:cNvSpPr txBox="1"/>
          <p:nvPr/>
        </p:nvSpPr>
        <p:spPr>
          <a:xfrm>
            <a:off x="1905000" y="2133600"/>
            <a:ext cx="6814184" cy="1124026"/>
          </a:xfrm>
          <a:prstGeom prst="rect">
            <a:avLst/>
          </a:prstGeom>
        </p:spPr>
        <p:txBody>
          <a:bodyPr vert="horz" wrap="square" lIns="0" tIns="191135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505"/>
              </a:spcBef>
              <a:tabLst>
                <a:tab pos="527685" algn="l"/>
              </a:tabLst>
            </a:pPr>
            <a:r>
              <a:rPr lang="en-GB" sz="2400" b="1" spc="150" dirty="0">
                <a:solidFill>
                  <a:srgbClr val="403052"/>
                </a:solidFill>
                <a:latin typeface="Trebuchet MS"/>
                <a:cs typeface="Trebuchet MS"/>
              </a:rPr>
              <a:t>1) Home-page </a:t>
            </a:r>
          </a:p>
          <a:p>
            <a:pPr marL="469900" indent="-457200">
              <a:lnSpc>
                <a:spcPct val="100000"/>
              </a:lnSpc>
              <a:spcBef>
                <a:spcPts val="1505"/>
              </a:spcBef>
              <a:tabLst>
                <a:tab pos="527685" algn="l"/>
              </a:tabLst>
            </a:pPr>
            <a:endParaRPr lang="en-GB" sz="2400" b="1" spc="150" dirty="0">
              <a:solidFill>
                <a:srgbClr val="403052"/>
              </a:solidFill>
              <a:latin typeface="Trebuchet MS"/>
              <a:cs typeface="Trebuchet MS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14F2048A-2A65-5374-6C75-A2D29BB3DDDD}"/>
              </a:ext>
            </a:extLst>
          </p:cNvPr>
          <p:cNvSpPr txBox="1"/>
          <p:nvPr/>
        </p:nvSpPr>
        <p:spPr>
          <a:xfrm>
            <a:off x="6329553" y="6503344"/>
            <a:ext cx="2165985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35"/>
              </a:lnSpc>
            </a:pPr>
            <a:r>
              <a:rPr lang="en-US" spc="-155" dirty="0">
                <a:solidFill>
                  <a:srgbClr val="A7A7A7"/>
                </a:solidFill>
                <a:latin typeface="Trebuchet MS"/>
                <a:cs typeface="Trebuchet MS"/>
              </a:rPr>
              <a:t>RMS</a:t>
            </a:r>
            <a:r>
              <a:rPr lang="en-US" sz="1800" spc="-155" dirty="0">
                <a:solidFill>
                  <a:srgbClr val="A7A7A7"/>
                </a:solidFill>
                <a:latin typeface="Trebuchet MS"/>
                <a:cs typeface="Trebuchet MS"/>
              </a:rPr>
              <a:t>,</a:t>
            </a:r>
            <a:r>
              <a:rPr lang="en-US" sz="1800" spc="-40" dirty="0">
                <a:solidFill>
                  <a:srgbClr val="A7A7A7"/>
                </a:solidFill>
                <a:latin typeface="Trebuchet MS"/>
                <a:cs typeface="Trebuchet MS"/>
              </a:rPr>
              <a:t> </a:t>
            </a:r>
            <a:r>
              <a:rPr lang="en-US" sz="1800" spc="100" dirty="0">
                <a:solidFill>
                  <a:srgbClr val="A7A7A7"/>
                </a:solidFill>
                <a:latin typeface="Trebuchet MS"/>
                <a:cs typeface="Trebuchet MS"/>
              </a:rPr>
              <a:t>AMT</a:t>
            </a:r>
            <a:r>
              <a:rPr lang="en-US" sz="1800" spc="-55" dirty="0">
                <a:solidFill>
                  <a:srgbClr val="A7A7A7"/>
                </a:solidFill>
                <a:latin typeface="Trebuchet MS"/>
                <a:cs typeface="Trebuchet MS"/>
              </a:rPr>
              <a:t>I</a:t>
            </a:r>
            <a:r>
              <a:rPr lang="en-US" sz="1800" spc="75" dirty="0">
                <a:solidFill>
                  <a:srgbClr val="A7A7A7"/>
                </a:solidFill>
                <a:latin typeface="Trebuchet MS"/>
                <a:cs typeface="Trebuchet MS"/>
              </a:rPr>
              <a:t>CS</a:t>
            </a:r>
            <a:endParaRPr lang="en-US" sz="18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68374" y="461899"/>
            <a:ext cx="594995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/>
              <a:t>Analysis</a:t>
            </a:r>
            <a:r>
              <a:rPr sz="4400" spc="-40" dirty="0"/>
              <a:t> </a:t>
            </a:r>
            <a:r>
              <a:rPr sz="4400" spc="-5" dirty="0"/>
              <a:t>for</a:t>
            </a:r>
            <a:r>
              <a:rPr sz="4400" spc="-20" dirty="0"/>
              <a:t> </a:t>
            </a:r>
            <a:r>
              <a:rPr sz="4400" dirty="0"/>
              <a:t>development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752600" y="1447800"/>
            <a:ext cx="7044690" cy="1074653"/>
          </a:xfrm>
          <a:prstGeom prst="rect">
            <a:avLst/>
          </a:prstGeom>
        </p:spPr>
        <p:txBody>
          <a:bodyPr vert="horz" wrap="square" lIns="0" tIns="167640" rIns="0" bIns="0" rtlCol="0">
            <a:spAutoFit/>
          </a:bodyPr>
          <a:lstStyle/>
          <a:p>
            <a:pPr marL="469265" indent="-457200">
              <a:spcBef>
                <a:spcPts val="1320"/>
              </a:spcBef>
              <a:buFontTx/>
              <a:buAutoNum type="arabicParenR" startAt="3"/>
              <a:tabLst>
                <a:tab pos="383540" algn="l"/>
              </a:tabLst>
            </a:pPr>
            <a:r>
              <a:rPr lang="en-GB" sz="2400" b="1" spc="150" dirty="0">
                <a:solidFill>
                  <a:srgbClr val="403052"/>
                </a:solidFill>
                <a:latin typeface="Trebuchet MS"/>
                <a:cs typeface="Trebuchet MS"/>
              </a:rPr>
              <a:t>Dashboard</a:t>
            </a:r>
            <a:endParaRPr lang="en-GB" sz="2400" dirty="0">
              <a:latin typeface="Trebuchet MS"/>
              <a:cs typeface="Trebuchet MS"/>
            </a:endParaRPr>
          </a:p>
          <a:p>
            <a:pPr marL="469265" indent="-457200">
              <a:lnSpc>
                <a:spcPct val="100000"/>
              </a:lnSpc>
              <a:spcBef>
                <a:spcPts val="1320"/>
              </a:spcBef>
              <a:tabLst>
                <a:tab pos="383540" algn="l"/>
              </a:tabLst>
            </a:pPr>
            <a:endParaRPr lang="en-GB" sz="2400" dirty="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729726" y="6546718"/>
            <a:ext cx="228600" cy="20256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z="1200" spc="-30" dirty="0">
                <a:solidFill>
                  <a:srgbClr val="889BA3"/>
                </a:solidFill>
                <a:latin typeface="Trebuchet MS"/>
                <a:cs typeface="Trebuchet MS"/>
              </a:rPr>
              <a:pPr marL="38100">
                <a:lnSpc>
                  <a:spcPct val="100000"/>
                </a:lnSpc>
                <a:spcBef>
                  <a:spcPts val="15"/>
                </a:spcBef>
              </a:pPr>
              <a:t>8</a:t>
            </a:fld>
            <a:endParaRPr sz="12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37125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spcBef>
                <a:spcPts val="15"/>
              </a:spcBef>
            </a:pPr>
            <a:r>
              <a:rPr lang="en-US" spc="-100" dirty="0"/>
              <a:t>11/26/22</a:t>
            </a: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endParaRPr spc="-100" dirty="0"/>
          </a:p>
        </p:txBody>
      </p:sp>
      <p:sp>
        <p:nvSpPr>
          <p:cNvPr id="9" name="object 5"/>
          <p:cNvSpPr txBox="1">
            <a:spLocks noGrp="1"/>
          </p:cNvSpPr>
          <p:nvPr>
            <p:ph type="body" idx="1"/>
          </p:nvPr>
        </p:nvSpPr>
        <p:spPr>
          <a:xfrm>
            <a:off x="2146807" y="2362200"/>
            <a:ext cx="6757034" cy="27611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20000"/>
              </a:lnSpc>
              <a:spcBef>
                <a:spcPts val="95"/>
              </a:spcBef>
            </a:pPr>
            <a:r>
              <a:rPr lang="en-GB" dirty="0"/>
              <a:t> </a:t>
            </a:r>
            <a:r>
              <a:rPr lang="en-GB" dirty="0">
                <a:latin typeface="Trebuchet MS" pitchFamily="34" charset="0"/>
              </a:rPr>
              <a:t>- </a:t>
            </a:r>
            <a:r>
              <a:rPr lang="en-GB" dirty="0">
                <a:latin typeface="Trebuchet MS" pitchFamily="34" charset="0"/>
                <a:cs typeface="Times New Roman" pitchFamily="18" charset="0"/>
              </a:rPr>
              <a:t> Home </a:t>
            </a:r>
          </a:p>
          <a:p>
            <a:pPr marL="12700" marR="5080" algn="just">
              <a:lnSpc>
                <a:spcPct val="120000"/>
              </a:lnSpc>
              <a:spcBef>
                <a:spcPts val="95"/>
              </a:spcBef>
              <a:buFontTx/>
              <a:buChar char="-"/>
            </a:pPr>
            <a:r>
              <a:rPr lang="en-GB" dirty="0">
                <a:latin typeface="Trebuchet MS" pitchFamily="34" charset="0"/>
                <a:cs typeface="Times New Roman" pitchFamily="18" charset="0"/>
              </a:rPr>
              <a:t> Take orders</a:t>
            </a:r>
          </a:p>
          <a:p>
            <a:pPr marL="12700" marR="5080" algn="just">
              <a:lnSpc>
                <a:spcPct val="120000"/>
              </a:lnSpc>
              <a:spcBef>
                <a:spcPts val="95"/>
              </a:spcBef>
              <a:buFontTx/>
              <a:buChar char="-"/>
            </a:pPr>
            <a:r>
              <a:rPr lang="en-GB" dirty="0">
                <a:latin typeface="Trebuchet MS" pitchFamily="34" charset="0"/>
                <a:cs typeface="Times New Roman" pitchFamily="18" charset="0"/>
              </a:rPr>
              <a:t> Orders</a:t>
            </a:r>
          </a:p>
          <a:p>
            <a:pPr marL="12700" marR="5080" algn="just">
              <a:lnSpc>
                <a:spcPct val="120000"/>
              </a:lnSpc>
              <a:spcBef>
                <a:spcPts val="95"/>
              </a:spcBef>
              <a:buFontTx/>
              <a:buChar char="-"/>
            </a:pPr>
            <a:r>
              <a:rPr lang="en-GB" dirty="0">
                <a:latin typeface="Trebuchet MS" pitchFamily="34" charset="0"/>
                <a:cs typeface="Times New Roman" pitchFamily="18" charset="0"/>
              </a:rPr>
              <a:t> Order-List</a:t>
            </a:r>
          </a:p>
          <a:p>
            <a:pPr marL="12700" marR="5080" algn="just">
              <a:lnSpc>
                <a:spcPct val="120000"/>
              </a:lnSpc>
              <a:spcBef>
                <a:spcPts val="95"/>
              </a:spcBef>
              <a:buFontTx/>
              <a:buChar char="-"/>
            </a:pPr>
            <a:r>
              <a:rPr lang="en-GB" dirty="0">
                <a:latin typeface="Trebuchet MS" pitchFamily="34" charset="0"/>
                <a:cs typeface="Times New Roman" pitchFamily="18" charset="0"/>
              </a:rPr>
              <a:t> Menu</a:t>
            </a:r>
          </a:p>
          <a:p>
            <a:pPr marL="12700" marR="5080" algn="just">
              <a:lnSpc>
                <a:spcPct val="120000"/>
              </a:lnSpc>
              <a:spcBef>
                <a:spcPts val="95"/>
              </a:spcBef>
              <a:buFontTx/>
              <a:buChar char="-"/>
            </a:pPr>
            <a:r>
              <a:rPr lang="en-GB" dirty="0">
                <a:latin typeface="Trebuchet MS" pitchFamily="34" charset="0"/>
                <a:cs typeface="Times New Roman" pitchFamily="18" charset="0"/>
              </a:rPr>
              <a:t> Bi l  </a:t>
            </a:r>
          </a:p>
          <a:p>
            <a:pPr marL="12700" marR="5080" algn="just">
              <a:lnSpc>
                <a:spcPct val="120000"/>
              </a:lnSpc>
              <a:spcBef>
                <a:spcPts val="95"/>
              </a:spcBef>
              <a:buFontTx/>
              <a:buChar char="-"/>
            </a:pPr>
            <a:r>
              <a:rPr lang="en-GB" dirty="0">
                <a:latin typeface="Trebuchet MS" pitchFamily="34" charset="0"/>
                <a:cs typeface="Times New Roman" pitchFamily="18" charset="0"/>
              </a:rPr>
              <a:t> Staff</a:t>
            </a:r>
          </a:p>
          <a:p>
            <a:pPr marL="12700" marR="5080" algn="just">
              <a:lnSpc>
                <a:spcPct val="120000"/>
              </a:lnSpc>
              <a:spcBef>
                <a:spcPts val="95"/>
              </a:spcBef>
              <a:buFontTx/>
              <a:buChar char="-"/>
            </a:pPr>
            <a:r>
              <a:rPr lang="en-GB" dirty="0">
                <a:latin typeface="Trebuchet MS" pitchFamily="34" charset="0"/>
                <a:cs typeface="Times New Roman" pitchFamily="18" charset="0"/>
              </a:rPr>
              <a:t> Setting</a:t>
            </a:r>
            <a:endParaRPr dirty="0">
              <a:latin typeface="Trebuchet MS" pitchFamily="34" charset="0"/>
              <a:cs typeface="Times New Roman" pitchFamily="18" charset="0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2A49F413-4450-5FED-D5C6-2EAFF8FF6D2F}"/>
              </a:ext>
            </a:extLst>
          </p:cNvPr>
          <p:cNvSpPr txBox="1"/>
          <p:nvPr/>
        </p:nvSpPr>
        <p:spPr>
          <a:xfrm>
            <a:off x="6329553" y="6503344"/>
            <a:ext cx="2165985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35"/>
              </a:lnSpc>
            </a:pPr>
            <a:r>
              <a:rPr lang="en-US" spc="-155" dirty="0">
                <a:solidFill>
                  <a:srgbClr val="A7A7A7"/>
                </a:solidFill>
                <a:latin typeface="Trebuchet MS"/>
                <a:cs typeface="Trebuchet MS"/>
              </a:rPr>
              <a:t>RMS</a:t>
            </a:r>
            <a:r>
              <a:rPr lang="en-US" sz="1800" spc="-155" dirty="0">
                <a:solidFill>
                  <a:srgbClr val="A7A7A7"/>
                </a:solidFill>
                <a:latin typeface="Trebuchet MS"/>
                <a:cs typeface="Trebuchet MS"/>
              </a:rPr>
              <a:t>,</a:t>
            </a:r>
            <a:r>
              <a:rPr lang="en-US" sz="1800" spc="-40" dirty="0">
                <a:solidFill>
                  <a:srgbClr val="A7A7A7"/>
                </a:solidFill>
                <a:latin typeface="Trebuchet MS"/>
                <a:cs typeface="Trebuchet MS"/>
              </a:rPr>
              <a:t> </a:t>
            </a:r>
            <a:r>
              <a:rPr lang="en-US" sz="1800" spc="100" dirty="0">
                <a:solidFill>
                  <a:srgbClr val="A7A7A7"/>
                </a:solidFill>
                <a:latin typeface="Trebuchet MS"/>
                <a:cs typeface="Trebuchet MS"/>
              </a:rPr>
              <a:t>AMT</a:t>
            </a:r>
            <a:r>
              <a:rPr lang="en-US" sz="1800" spc="-55" dirty="0">
                <a:solidFill>
                  <a:srgbClr val="A7A7A7"/>
                </a:solidFill>
                <a:latin typeface="Trebuchet MS"/>
                <a:cs typeface="Trebuchet MS"/>
              </a:rPr>
              <a:t>I</a:t>
            </a:r>
            <a:r>
              <a:rPr lang="en-US" sz="1800" spc="75" dirty="0">
                <a:solidFill>
                  <a:srgbClr val="A7A7A7"/>
                </a:solidFill>
                <a:latin typeface="Trebuchet MS"/>
                <a:cs typeface="Trebuchet MS"/>
              </a:rPr>
              <a:t>CS</a:t>
            </a:r>
            <a:endParaRPr lang="en-US" sz="18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68374" y="461899"/>
            <a:ext cx="205740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/>
              <a:t>Modules</a:t>
            </a:r>
            <a:endParaRPr sz="4400"/>
          </a:p>
        </p:txBody>
      </p:sp>
      <p:sp>
        <p:nvSpPr>
          <p:cNvPr id="5" name="object 5"/>
          <p:cNvSpPr txBox="1"/>
          <p:nvPr/>
        </p:nvSpPr>
        <p:spPr>
          <a:xfrm>
            <a:off x="8729726" y="6546718"/>
            <a:ext cx="228600" cy="20256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sz="1200" spc="-30" dirty="0">
                <a:solidFill>
                  <a:srgbClr val="889BA3"/>
                </a:solidFill>
                <a:latin typeface="Trebuchet MS"/>
                <a:cs typeface="Trebuchet MS"/>
              </a:rPr>
              <a:pPr marL="38100">
                <a:lnSpc>
                  <a:spcPct val="100000"/>
                </a:lnSpc>
                <a:spcBef>
                  <a:spcPts val="15"/>
                </a:spcBef>
              </a:pPr>
              <a:t>9</a:t>
            </a:fld>
            <a:endParaRPr sz="12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1514094" y="6564091"/>
            <a:ext cx="568325" cy="37125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>
              <a:spcBef>
                <a:spcPts val="15"/>
              </a:spcBef>
            </a:pPr>
            <a:r>
              <a:rPr lang="en-US" spc="-100" dirty="0"/>
              <a:t>11/26/22</a:t>
            </a: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endParaRPr spc="-100" dirty="0"/>
          </a:p>
        </p:txBody>
      </p:sp>
      <p:sp>
        <p:nvSpPr>
          <p:cNvPr id="3" name="object 3"/>
          <p:cNvSpPr txBox="1"/>
          <p:nvPr/>
        </p:nvSpPr>
        <p:spPr>
          <a:xfrm>
            <a:off x="1468374" y="1380092"/>
            <a:ext cx="7489952" cy="5095626"/>
          </a:xfrm>
          <a:prstGeom prst="rect">
            <a:avLst/>
          </a:prstGeom>
        </p:spPr>
        <p:txBody>
          <a:bodyPr vert="horz" wrap="square" lIns="0" tIns="4254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5"/>
              </a:spcBef>
              <a:buClr>
                <a:srgbClr val="D16248"/>
              </a:buClr>
              <a:buFont typeface="Microsoft Sans Serif"/>
              <a:buChar char="●"/>
              <a:tabLst>
                <a:tab pos="354965" algn="l"/>
                <a:tab pos="355600" algn="l"/>
              </a:tabLst>
            </a:pPr>
            <a:r>
              <a:rPr sz="1400" spc="-60" dirty="0">
                <a:latin typeface="Trebuchet MS"/>
                <a:cs typeface="Trebuchet MS"/>
              </a:rPr>
              <a:t>Admin</a:t>
            </a:r>
            <a:endParaRPr sz="1400" dirty="0">
              <a:latin typeface="Trebuchet MS"/>
              <a:cs typeface="Trebuchet MS"/>
            </a:endParaRPr>
          </a:p>
          <a:p>
            <a:pPr marL="663575" lvl="1" indent="-344170">
              <a:lnSpc>
                <a:spcPct val="100000"/>
              </a:lnSpc>
              <a:spcBef>
                <a:spcPts val="200"/>
              </a:spcBef>
              <a:buClr>
                <a:srgbClr val="D16248"/>
              </a:buClr>
              <a:buFont typeface="Wingdings"/>
              <a:buChar char=""/>
              <a:tabLst>
                <a:tab pos="663575" algn="l"/>
                <a:tab pos="664210" algn="l"/>
              </a:tabLst>
            </a:pPr>
            <a:r>
              <a:rPr sz="1400" spc="-15" dirty="0">
                <a:latin typeface="Trebuchet MS"/>
                <a:cs typeface="Trebuchet MS"/>
              </a:rPr>
              <a:t>Ad</a:t>
            </a:r>
            <a:r>
              <a:rPr sz="1400" spc="-30" dirty="0">
                <a:latin typeface="Trebuchet MS"/>
                <a:cs typeface="Trebuchet MS"/>
              </a:rPr>
              <a:t>m</a:t>
            </a:r>
            <a:r>
              <a:rPr sz="1400" spc="-70" dirty="0">
                <a:latin typeface="Trebuchet MS"/>
                <a:cs typeface="Trebuchet MS"/>
              </a:rPr>
              <a:t>i</a:t>
            </a:r>
            <a:r>
              <a:rPr sz="1400" spc="-125" dirty="0">
                <a:latin typeface="Trebuchet MS"/>
                <a:cs typeface="Trebuchet MS"/>
              </a:rPr>
              <a:t>n</a:t>
            </a:r>
            <a:r>
              <a:rPr sz="1400" spc="-40" dirty="0">
                <a:latin typeface="Trebuchet MS"/>
                <a:cs typeface="Trebuchet MS"/>
              </a:rPr>
              <a:t> </a:t>
            </a:r>
            <a:r>
              <a:rPr sz="1400" spc="-65" dirty="0">
                <a:latin typeface="Trebuchet MS"/>
                <a:cs typeface="Trebuchet MS"/>
              </a:rPr>
              <a:t>Logi</a:t>
            </a:r>
            <a:r>
              <a:rPr sz="1400" spc="-75" dirty="0">
                <a:latin typeface="Trebuchet MS"/>
                <a:cs typeface="Trebuchet MS"/>
              </a:rPr>
              <a:t>n</a:t>
            </a:r>
            <a:endParaRPr lang="en-US" sz="1400" spc="-75" dirty="0">
              <a:latin typeface="Trebuchet MS"/>
              <a:cs typeface="Trebuchet MS"/>
            </a:endParaRPr>
          </a:p>
          <a:p>
            <a:pPr marL="319405" lvl="1">
              <a:spcBef>
                <a:spcPts val="200"/>
              </a:spcBef>
              <a:buClr>
                <a:srgbClr val="D16248"/>
              </a:buClr>
              <a:tabLst>
                <a:tab pos="663575" algn="l"/>
                <a:tab pos="664210" algn="l"/>
              </a:tabLst>
            </a:pPr>
            <a:r>
              <a:rPr lang="en-US" sz="1400" spc="-65" dirty="0">
                <a:latin typeface="Trebuchet MS"/>
                <a:cs typeface="Trebuchet MS"/>
              </a:rPr>
              <a:t>		  	-    Authentication of Admin.</a:t>
            </a:r>
            <a:endParaRPr lang="en-US" sz="1400" dirty="0">
              <a:latin typeface="Trebuchet MS"/>
              <a:cs typeface="Trebuchet MS"/>
            </a:endParaRPr>
          </a:p>
          <a:p>
            <a:pPr marL="663575" lvl="1" indent="-344170">
              <a:lnSpc>
                <a:spcPct val="100000"/>
              </a:lnSpc>
              <a:spcBef>
                <a:spcPts val="200"/>
              </a:spcBef>
              <a:buClr>
                <a:srgbClr val="D16248"/>
              </a:buClr>
              <a:buFont typeface="Wingdings"/>
              <a:buChar char=""/>
              <a:tabLst>
                <a:tab pos="663575" algn="l"/>
                <a:tab pos="664210" algn="l"/>
              </a:tabLst>
            </a:pPr>
            <a:endParaRPr lang="en-US" sz="1400" spc="-75" dirty="0">
              <a:latin typeface="Trebuchet MS"/>
              <a:cs typeface="Trebuchet MS"/>
            </a:endParaRPr>
          </a:p>
          <a:p>
            <a:pPr marL="663575" lvl="1" indent="-344170">
              <a:spcBef>
                <a:spcPts val="200"/>
              </a:spcBef>
              <a:buClr>
                <a:srgbClr val="D16248"/>
              </a:buClr>
              <a:buFont typeface="Wingdings"/>
              <a:buChar char=""/>
              <a:tabLst>
                <a:tab pos="663575" algn="l"/>
                <a:tab pos="664210" algn="l"/>
              </a:tabLst>
            </a:pPr>
            <a:r>
              <a:rPr lang="en-US" sz="1400" dirty="0">
                <a:latin typeface="Trebuchet MS"/>
                <a:cs typeface="Trebuchet MS"/>
              </a:rPr>
              <a:t>Dashboard Home</a:t>
            </a:r>
          </a:p>
          <a:p>
            <a:pPr marL="776605" lvl="2">
              <a:spcBef>
                <a:spcPts val="200"/>
              </a:spcBef>
              <a:buClr>
                <a:srgbClr val="D16248"/>
              </a:buClr>
              <a:tabLst>
                <a:tab pos="663575" algn="l"/>
                <a:tab pos="664210" algn="l"/>
              </a:tabLst>
            </a:pPr>
            <a:r>
              <a:rPr lang="en-US" sz="1400" dirty="0">
                <a:latin typeface="Trebuchet MS"/>
                <a:cs typeface="Trebuchet MS"/>
              </a:rPr>
              <a:t>	-   Minimal sells figure panel.</a:t>
            </a:r>
          </a:p>
          <a:p>
            <a:pPr marL="776605" lvl="2">
              <a:spcBef>
                <a:spcPts val="200"/>
              </a:spcBef>
              <a:buClr>
                <a:srgbClr val="D16248"/>
              </a:buClr>
              <a:tabLst>
                <a:tab pos="663575" algn="l"/>
                <a:tab pos="664210" algn="l"/>
              </a:tabLst>
            </a:pPr>
            <a:r>
              <a:rPr lang="en-US" sz="1400" dirty="0">
                <a:latin typeface="Trebuchet MS"/>
                <a:cs typeface="Trebuchet MS"/>
              </a:rPr>
              <a:t>	-   Table live status.</a:t>
            </a:r>
          </a:p>
          <a:p>
            <a:pPr marL="776605" lvl="2">
              <a:spcBef>
                <a:spcPts val="200"/>
              </a:spcBef>
              <a:buClr>
                <a:srgbClr val="D16248"/>
              </a:buClr>
              <a:tabLst>
                <a:tab pos="663575" algn="l"/>
                <a:tab pos="664210" algn="l"/>
              </a:tabLst>
            </a:pPr>
            <a:endParaRPr lang="en-US" sz="1400" dirty="0">
              <a:latin typeface="Trebuchet MS"/>
              <a:cs typeface="Trebuchet MS"/>
            </a:endParaRPr>
          </a:p>
          <a:p>
            <a:pPr marL="663575" lvl="1" indent="-344170">
              <a:lnSpc>
                <a:spcPct val="100000"/>
              </a:lnSpc>
              <a:spcBef>
                <a:spcPts val="190"/>
              </a:spcBef>
              <a:buClr>
                <a:srgbClr val="D16248"/>
              </a:buClr>
              <a:buFont typeface="Wingdings"/>
              <a:buChar char=""/>
              <a:tabLst>
                <a:tab pos="663575" algn="l"/>
                <a:tab pos="664210" algn="l"/>
              </a:tabLst>
            </a:pPr>
            <a:r>
              <a:rPr lang="en-US" sz="1400" dirty="0">
                <a:latin typeface="Trebuchet MS"/>
                <a:cs typeface="Trebuchet MS"/>
              </a:rPr>
              <a:t>Staff Info</a:t>
            </a:r>
          </a:p>
          <a:p>
            <a:pPr marL="319405" lvl="1">
              <a:lnSpc>
                <a:spcPct val="100000"/>
              </a:lnSpc>
              <a:spcBef>
                <a:spcPts val="190"/>
              </a:spcBef>
              <a:buClr>
                <a:srgbClr val="D16248"/>
              </a:buClr>
              <a:tabLst>
                <a:tab pos="663575" algn="l"/>
                <a:tab pos="664210" algn="l"/>
              </a:tabLst>
            </a:pPr>
            <a:r>
              <a:rPr lang="en-US" sz="1400" spc="-80" dirty="0">
                <a:latin typeface="Trebuchet MS"/>
                <a:cs typeface="Trebuchet MS"/>
              </a:rPr>
              <a:t>			-    Information</a:t>
            </a:r>
            <a:r>
              <a:rPr lang="en-US" sz="1400" spc="-60" dirty="0">
                <a:latin typeface="Trebuchet MS"/>
                <a:cs typeface="Trebuchet MS"/>
              </a:rPr>
              <a:t> </a:t>
            </a:r>
            <a:r>
              <a:rPr lang="en-US" sz="1400" spc="-90" dirty="0">
                <a:latin typeface="Trebuchet MS"/>
                <a:cs typeface="Trebuchet MS"/>
              </a:rPr>
              <a:t>of staff their name , contact and email. </a:t>
            </a:r>
          </a:p>
          <a:p>
            <a:pPr marL="319405" lvl="1">
              <a:lnSpc>
                <a:spcPct val="100000"/>
              </a:lnSpc>
              <a:spcBef>
                <a:spcPts val="190"/>
              </a:spcBef>
              <a:buClr>
                <a:srgbClr val="D16248"/>
              </a:buClr>
              <a:tabLst>
                <a:tab pos="663575" algn="l"/>
                <a:tab pos="664210" algn="l"/>
              </a:tabLst>
            </a:pPr>
            <a:r>
              <a:rPr lang="en-US" sz="1400" spc="-90" dirty="0">
                <a:latin typeface="Trebuchet MS"/>
                <a:cs typeface="Trebuchet MS"/>
              </a:rPr>
              <a:t>			-    Facility to add/remove staff.</a:t>
            </a:r>
          </a:p>
          <a:p>
            <a:pPr marL="663575" lvl="1" indent="-344170">
              <a:lnSpc>
                <a:spcPct val="100000"/>
              </a:lnSpc>
              <a:spcBef>
                <a:spcPts val="190"/>
              </a:spcBef>
              <a:buClr>
                <a:srgbClr val="D16248"/>
              </a:buClr>
              <a:buFont typeface="Wingdings"/>
              <a:buChar char=""/>
              <a:tabLst>
                <a:tab pos="663575" algn="l"/>
                <a:tab pos="664210" algn="l"/>
              </a:tabLst>
            </a:pPr>
            <a:endParaRPr lang="en-US" sz="1400" dirty="0">
              <a:latin typeface="Trebuchet MS"/>
              <a:cs typeface="Trebuchet MS"/>
            </a:endParaRPr>
          </a:p>
          <a:p>
            <a:pPr marL="663575" lvl="1" indent="-344170">
              <a:lnSpc>
                <a:spcPct val="100000"/>
              </a:lnSpc>
              <a:spcBef>
                <a:spcPts val="190"/>
              </a:spcBef>
              <a:buClr>
                <a:srgbClr val="D16248"/>
              </a:buClr>
              <a:buFont typeface="Wingdings"/>
              <a:buChar char=""/>
              <a:tabLst>
                <a:tab pos="663575" algn="l"/>
                <a:tab pos="664210" algn="l"/>
              </a:tabLst>
            </a:pPr>
            <a:r>
              <a:rPr lang="en-US" sz="1400" dirty="0">
                <a:latin typeface="Trebuchet MS"/>
                <a:cs typeface="Trebuchet MS"/>
              </a:rPr>
              <a:t>Bill</a:t>
            </a:r>
          </a:p>
          <a:p>
            <a:pPr marL="319405" lvl="1">
              <a:lnSpc>
                <a:spcPct val="100000"/>
              </a:lnSpc>
              <a:spcBef>
                <a:spcPts val="190"/>
              </a:spcBef>
              <a:buClr>
                <a:srgbClr val="D16248"/>
              </a:buClr>
              <a:tabLst>
                <a:tab pos="663575" algn="l"/>
                <a:tab pos="664210" algn="l"/>
              </a:tabLst>
            </a:pPr>
            <a:r>
              <a:rPr lang="en-US" sz="1400" dirty="0">
                <a:latin typeface="Trebuchet MS"/>
                <a:cs typeface="Trebuchet MS"/>
              </a:rPr>
              <a:t>			-   See bill and update its status.</a:t>
            </a:r>
          </a:p>
          <a:p>
            <a:pPr marL="319405" lvl="1">
              <a:lnSpc>
                <a:spcPct val="100000"/>
              </a:lnSpc>
              <a:spcBef>
                <a:spcPts val="190"/>
              </a:spcBef>
              <a:buClr>
                <a:srgbClr val="D16248"/>
              </a:buClr>
              <a:tabLst>
                <a:tab pos="663575" algn="l"/>
                <a:tab pos="664210" algn="l"/>
              </a:tabLst>
            </a:pPr>
            <a:endParaRPr lang="en-US" sz="1400" dirty="0">
              <a:latin typeface="Trebuchet MS"/>
              <a:cs typeface="Trebuchet MS"/>
            </a:endParaRPr>
          </a:p>
          <a:p>
            <a:pPr marL="663575" lvl="1" indent="-344170">
              <a:lnSpc>
                <a:spcPct val="100000"/>
              </a:lnSpc>
              <a:spcBef>
                <a:spcPts val="190"/>
              </a:spcBef>
              <a:buClr>
                <a:srgbClr val="D16248"/>
              </a:buClr>
              <a:buFont typeface="Wingdings"/>
              <a:buChar char=""/>
              <a:tabLst>
                <a:tab pos="663575" algn="l"/>
                <a:tab pos="664210" algn="l"/>
              </a:tabLst>
            </a:pPr>
            <a:r>
              <a:rPr lang="en-US" sz="1400" dirty="0">
                <a:latin typeface="Trebuchet MS"/>
                <a:cs typeface="Trebuchet MS"/>
              </a:rPr>
              <a:t>Update Menu</a:t>
            </a:r>
          </a:p>
          <a:p>
            <a:pPr marL="319405" lvl="1">
              <a:lnSpc>
                <a:spcPct val="100000"/>
              </a:lnSpc>
              <a:spcBef>
                <a:spcPts val="190"/>
              </a:spcBef>
              <a:buClr>
                <a:srgbClr val="D16248"/>
              </a:buClr>
              <a:tabLst>
                <a:tab pos="663575" algn="l"/>
                <a:tab pos="664210" algn="l"/>
              </a:tabLst>
            </a:pPr>
            <a:r>
              <a:rPr lang="en-US" sz="1400" dirty="0">
                <a:latin typeface="Trebuchet MS"/>
                <a:cs typeface="Trebuchet MS"/>
              </a:rPr>
              <a:t>			-   Add/Remove items of menu with price and photo</a:t>
            </a:r>
          </a:p>
          <a:p>
            <a:pPr marL="319405" lvl="1">
              <a:lnSpc>
                <a:spcPct val="100000"/>
              </a:lnSpc>
              <a:spcBef>
                <a:spcPts val="190"/>
              </a:spcBef>
              <a:buClr>
                <a:srgbClr val="D16248"/>
              </a:buClr>
              <a:tabLst>
                <a:tab pos="663575" algn="l"/>
                <a:tab pos="664210" algn="l"/>
              </a:tabLst>
            </a:pPr>
            <a:endParaRPr lang="en-US" sz="1400" dirty="0">
              <a:latin typeface="Trebuchet MS"/>
              <a:cs typeface="Trebuchet MS"/>
            </a:endParaRPr>
          </a:p>
          <a:p>
            <a:pPr marL="663575" lvl="1" indent="-344170">
              <a:lnSpc>
                <a:spcPct val="100000"/>
              </a:lnSpc>
              <a:spcBef>
                <a:spcPts val="190"/>
              </a:spcBef>
              <a:buClr>
                <a:srgbClr val="D16248"/>
              </a:buClr>
              <a:buFont typeface="Wingdings"/>
              <a:buChar char=""/>
              <a:tabLst>
                <a:tab pos="663575" algn="l"/>
                <a:tab pos="664210" algn="l"/>
              </a:tabLst>
            </a:pPr>
            <a:r>
              <a:rPr lang="en-US" sz="1400" dirty="0">
                <a:latin typeface="Trebuchet MS"/>
                <a:cs typeface="Trebuchet MS"/>
              </a:rPr>
              <a:t>Order list</a:t>
            </a:r>
          </a:p>
          <a:p>
            <a:pPr marL="319405" lvl="1">
              <a:lnSpc>
                <a:spcPct val="100000"/>
              </a:lnSpc>
              <a:spcBef>
                <a:spcPts val="190"/>
              </a:spcBef>
              <a:buClr>
                <a:srgbClr val="D16248"/>
              </a:buClr>
              <a:tabLst>
                <a:tab pos="663575" algn="l"/>
                <a:tab pos="664210" algn="l"/>
              </a:tabLst>
            </a:pPr>
            <a:r>
              <a:rPr lang="en-US" sz="1400" dirty="0">
                <a:latin typeface="Trebuchet MS"/>
                <a:cs typeface="Trebuchet MS"/>
              </a:rPr>
              <a:t>			-   See and Update  order status</a:t>
            </a:r>
            <a:endParaRPr sz="1400" dirty="0">
              <a:latin typeface="Trebuchet MS"/>
              <a:cs typeface="Trebuchet MS"/>
            </a:endParaRPr>
          </a:p>
          <a:p>
            <a:pPr marL="927100">
              <a:lnSpc>
                <a:spcPts val="1835"/>
              </a:lnSpc>
              <a:spcBef>
                <a:spcPts val="195"/>
              </a:spcBef>
            </a:pPr>
            <a:endParaRPr lang="en-US" sz="1700" spc="-90" dirty="0">
              <a:latin typeface="Trebuchet MS"/>
              <a:cs typeface="Trebuchet MS"/>
            </a:endParaRPr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EB76B4B9-843F-D602-657D-24203E8BD497}"/>
              </a:ext>
            </a:extLst>
          </p:cNvPr>
          <p:cNvSpPr txBox="1"/>
          <p:nvPr/>
        </p:nvSpPr>
        <p:spPr>
          <a:xfrm>
            <a:off x="6329553" y="6503344"/>
            <a:ext cx="2165985" cy="2693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35"/>
              </a:lnSpc>
            </a:pPr>
            <a:r>
              <a:rPr lang="en-US" spc="-155" dirty="0">
                <a:solidFill>
                  <a:srgbClr val="A7A7A7"/>
                </a:solidFill>
                <a:latin typeface="Trebuchet MS"/>
                <a:cs typeface="Trebuchet MS"/>
              </a:rPr>
              <a:t>RMS</a:t>
            </a:r>
            <a:r>
              <a:rPr lang="en-US" sz="1800" spc="-155" dirty="0">
                <a:solidFill>
                  <a:srgbClr val="A7A7A7"/>
                </a:solidFill>
                <a:latin typeface="Trebuchet MS"/>
                <a:cs typeface="Trebuchet MS"/>
              </a:rPr>
              <a:t>,</a:t>
            </a:r>
            <a:r>
              <a:rPr lang="en-US" sz="1800" spc="-40" dirty="0">
                <a:solidFill>
                  <a:srgbClr val="A7A7A7"/>
                </a:solidFill>
                <a:latin typeface="Trebuchet MS"/>
                <a:cs typeface="Trebuchet MS"/>
              </a:rPr>
              <a:t> </a:t>
            </a:r>
            <a:r>
              <a:rPr lang="en-US" sz="1800" spc="100" dirty="0">
                <a:solidFill>
                  <a:srgbClr val="A7A7A7"/>
                </a:solidFill>
                <a:latin typeface="Trebuchet MS"/>
                <a:cs typeface="Trebuchet MS"/>
              </a:rPr>
              <a:t>AMT</a:t>
            </a:r>
            <a:r>
              <a:rPr lang="en-US" sz="1800" spc="-55" dirty="0">
                <a:solidFill>
                  <a:srgbClr val="A7A7A7"/>
                </a:solidFill>
                <a:latin typeface="Trebuchet MS"/>
                <a:cs typeface="Trebuchet MS"/>
              </a:rPr>
              <a:t>I</a:t>
            </a:r>
            <a:r>
              <a:rPr lang="en-US" sz="1800" spc="75" dirty="0">
                <a:solidFill>
                  <a:srgbClr val="A7A7A7"/>
                </a:solidFill>
                <a:latin typeface="Trebuchet MS"/>
                <a:cs typeface="Trebuchet MS"/>
              </a:rPr>
              <a:t>CS</a:t>
            </a:r>
            <a:endParaRPr lang="en-US" sz="18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1994</TotalTime>
  <Words>838</Words>
  <Application>Microsoft Office PowerPoint</Application>
  <PresentationFormat>On-screen Show (4:3)</PresentationFormat>
  <Paragraphs>263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Calibri</vt:lpstr>
      <vt:lpstr>Microsoft Sans Serif</vt:lpstr>
      <vt:lpstr>Times New Roman</vt:lpstr>
      <vt:lpstr>Trebuchet MS</vt:lpstr>
      <vt:lpstr>Wingdings</vt:lpstr>
      <vt:lpstr>Office Theme</vt:lpstr>
      <vt:lpstr> Restaurant Management System</vt:lpstr>
      <vt:lpstr>Outline</vt:lpstr>
      <vt:lpstr>Introduction</vt:lpstr>
      <vt:lpstr>Motivation</vt:lpstr>
      <vt:lpstr>Objective</vt:lpstr>
      <vt:lpstr>Scope</vt:lpstr>
      <vt:lpstr>Analysis for development</vt:lpstr>
      <vt:lpstr>Analysis for development</vt:lpstr>
      <vt:lpstr>Modules</vt:lpstr>
      <vt:lpstr>Modules</vt:lpstr>
      <vt:lpstr>Modules</vt:lpstr>
      <vt:lpstr>Diagrams</vt:lpstr>
      <vt:lpstr>Diagrams</vt:lpstr>
      <vt:lpstr>Diagrams</vt:lpstr>
      <vt:lpstr>Diagrams</vt:lpstr>
      <vt:lpstr>Diagrams</vt:lpstr>
      <vt:lpstr>Diagrams</vt:lpstr>
      <vt:lpstr>Diagrams</vt:lpstr>
      <vt:lpstr>Diagrams</vt:lpstr>
      <vt:lpstr>Technologies/Platform to be used for  development</vt:lpstr>
      <vt:lpstr>Technologies/Platform to be used for  development</vt:lpstr>
      <vt:lpstr>Implementation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Visiting website for school</dc:title>
  <cp:lastModifiedBy>DARSHIL GAJERA</cp:lastModifiedBy>
  <cp:revision>17</cp:revision>
  <dcterms:created xsi:type="dcterms:W3CDTF">2022-11-22T20:58:50Z</dcterms:created>
  <dcterms:modified xsi:type="dcterms:W3CDTF">2022-11-26T02:03:56Z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2022-11-16T00:00:00Z</vt:filetime>
  </property>
  <property fmtid="{D5CDD505-2E9C-101B-9397-08002B2CF9AE}" pid="3" name="Creator">
    <vt:lpwstr>Microsoft® PowerPoint® 2019</vt:lpwstr>
  </property>
  <property fmtid="{D5CDD505-2E9C-101B-9397-08002B2CF9AE}" pid="4" name="LastSaved">
    <vt:filetime>2022-11-22T00:00:00Z</vt:filetime>
  </property>
</Properties>
</file>